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3"/>
  </p:sldMasterIdLst>
  <p:notesMasterIdLst>
    <p:notesMasterId r:id="rId33"/>
  </p:notesMasterIdLst>
  <p:handoutMasterIdLst>
    <p:handoutMasterId r:id="rId34"/>
  </p:handoutMasterIdLst>
  <p:sldIdLst>
    <p:sldId id="321" r:id="rId4"/>
    <p:sldId id="330" r:id="rId5"/>
    <p:sldId id="331" r:id="rId6"/>
    <p:sldId id="2145705951" r:id="rId7"/>
    <p:sldId id="2145705957" r:id="rId8"/>
    <p:sldId id="2145705952" r:id="rId9"/>
    <p:sldId id="2145705956" r:id="rId10"/>
    <p:sldId id="2145705963" r:id="rId11"/>
    <p:sldId id="2145705964" r:id="rId12"/>
    <p:sldId id="2145705965" r:id="rId13"/>
    <p:sldId id="2145705966" r:id="rId14"/>
    <p:sldId id="2145705967" r:id="rId15"/>
    <p:sldId id="2145705968" r:id="rId16"/>
    <p:sldId id="2145705969" r:id="rId17"/>
    <p:sldId id="2145705953" r:id="rId18"/>
    <p:sldId id="2145705958" r:id="rId19"/>
    <p:sldId id="2145705960" r:id="rId20"/>
    <p:sldId id="2145705970" r:id="rId21"/>
    <p:sldId id="2145705971" r:id="rId22"/>
    <p:sldId id="2145705972" r:id="rId23"/>
    <p:sldId id="2145705974" r:id="rId24"/>
    <p:sldId id="2145705975" r:id="rId25"/>
    <p:sldId id="2145705976" r:id="rId26"/>
    <p:sldId id="2145705977" r:id="rId27"/>
    <p:sldId id="2145705973" r:id="rId28"/>
    <p:sldId id="2145705954" r:id="rId29"/>
    <p:sldId id="2145705959" r:id="rId30"/>
    <p:sldId id="2145705955" r:id="rId31"/>
    <p:sldId id="2145705962" r:id="rId32"/>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22A221C9-5B71-4357-B92B-47EC9E1F1A43}">
          <p14:sldIdLst/>
        </p14:section>
        <p14:section name="Slide examples" id="{92C1AA63-312F-4789-8247-203676534D38}">
          <p14:sldIdLst>
            <p14:sldId id="321"/>
            <p14:sldId id="330"/>
            <p14:sldId id="331"/>
            <p14:sldId id="2145705951"/>
            <p14:sldId id="2145705957"/>
            <p14:sldId id="2145705952"/>
            <p14:sldId id="2145705956"/>
            <p14:sldId id="2145705963"/>
            <p14:sldId id="2145705964"/>
            <p14:sldId id="2145705965"/>
            <p14:sldId id="2145705966"/>
            <p14:sldId id="2145705967"/>
            <p14:sldId id="2145705968"/>
            <p14:sldId id="2145705969"/>
            <p14:sldId id="2145705953"/>
            <p14:sldId id="2145705958"/>
            <p14:sldId id="2145705960"/>
            <p14:sldId id="2145705970"/>
            <p14:sldId id="2145705971"/>
            <p14:sldId id="2145705972"/>
            <p14:sldId id="2145705974"/>
            <p14:sldId id="2145705975"/>
            <p14:sldId id="2145705976"/>
            <p14:sldId id="2145705977"/>
            <p14:sldId id="2145705973"/>
            <p14:sldId id="2145705954"/>
            <p14:sldId id="2145705959"/>
            <p14:sldId id="2145705955"/>
            <p14:sldId id="2145705962"/>
          </p14:sldIdLst>
        </p14:section>
        <p14:section name="How-to guides" id="{940A1398-85E1-49ED-8D6E-5B86E8378269}">
          <p14:sldIdLst/>
        </p14:section>
        <p14:section name="Style guide" id="{469652BB-A032-4484-908B-5AD5FE899E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00D6"/>
    <a:srgbClr val="9A07CB"/>
    <a:srgbClr val="00467F"/>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993" autoAdjust="0"/>
  </p:normalViewPr>
  <p:slideViewPr>
    <p:cSldViewPr snapToGrid="0" snapToObjects="1" showGuides="1">
      <p:cViewPr varScale="1">
        <p:scale>
          <a:sx n="63" d="100"/>
          <a:sy n="63" d="100"/>
        </p:scale>
        <p:origin x="1454" y="67"/>
      </p:cViewPr>
      <p:guideLst/>
    </p:cSldViewPr>
  </p:slideViewPr>
  <p:outlineViewPr>
    <p:cViewPr>
      <p:scale>
        <a:sx n="33" d="100"/>
        <a:sy n="33" d="100"/>
      </p:scale>
      <p:origin x="0" y="-24600"/>
    </p:cViewPr>
  </p:outlineViewPr>
  <p:notesTextViewPr>
    <p:cViewPr>
      <p:scale>
        <a:sx n="1" d="1"/>
        <a:sy n="1" d="1"/>
      </p:scale>
      <p:origin x="0" y="0"/>
    </p:cViewPr>
  </p:notesTextViewPr>
  <p:sorterViewPr>
    <p:cViewPr>
      <p:scale>
        <a:sx n="33" d="100"/>
        <a:sy n="33" d="100"/>
      </p:scale>
      <p:origin x="0" y="0"/>
    </p:cViewPr>
  </p:sorterViewPr>
  <p:notesViewPr>
    <p:cSldViewPr snapToGrid="0" snapToObjects="1" showGuides="1">
      <p:cViewPr varScale="1">
        <p:scale>
          <a:sx n="80" d="100"/>
          <a:sy n="80"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gs" Target="tags/tag1.xml"/><Relationship Id="rId8" Type="http://schemas.openxmlformats.org/officeDocument/2006/relationships/slide" Target="slides/slide5.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904110-CA28-333E-2C34-1D6898DC0F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078BA21-CD2F-EE12-5978-472132E8FF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F5959A-AE8E-4098-8E47-081D9FE6ACD1}" type="datetimeFigureOut">
              <a:rPr lang="en-GB" smtClean="0"/>
              <a:t>25/08/2025</a:t>
            </a:fld>
            <a:endParaRPr lang="en-GB"/>
          </a:p>
        </p:txBody>
      </p:sp>
      <p:sp>
        <p:nvSpPr>
          <p:cNvPr id="4" name="Footer Placeholder 3">
            <a:extLst>
              <a:ext uri="{FF2B5EF4-FFF2-40B4-BE49-F238E27FC236}">
                <a16:creationId xmlns:a16="http://schemas.microsoft.com/office/drawing/2014/main" id="{290F835B-6669-0F4A-D3F6-4284B75B49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0F16185-AADD-6E7A-A4FC-A558DFE03E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9649B8-B442-4509-AEA1-C442A31137E8}" type="slidenum">
              <a:rPr lang="en-GB" smtClean="0"/>
              <a:t>‹#›</a:t>
            </a:fld>
            <a:endParaRPr lang="en-GB"/>
          </a:p>
        </p:txBody>
      </p:sp>
    </p:spTree>
    <p:extLst>
      <p:ext uri="{BB962C8B-B14F-4D97-AF65-F5344CB8AC3E}">
        <p14:creationId xmlns:p14="http://schemas.microsoft.com/office/powerpoint/2010/main" val="315135219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82F50848-CCE2-4F33-8910-F863336B6EB2}" type="datetimeFigureOut">
              <a:rPr lang="de-CH" smtClean="0"/>
              <a:pPr/>
              <a:t>25.08.2025</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CH"/>
              <a:t>Click to edit Master text styles</a:t>
            </a:r>
          </a:p>
          <a:p>
            <a:pPr lvl="1"/>
            <a:r>
              <a:rPr lang="de-CH"/>
              <a:t>Second level</a:t>
            </a:r>
          </a:p>
          <a:p>
            <a:pPr lvl="2"/>
            <a:r>
              <a:rPr lang="de-CH"/>
              <a:t>Third level</a:t>
            </a:r>
          </a:p>
          <a:p>
            <a:pPr lvl="3"/>
            <a:r>
              <a:rPr lang="de-CH"/>
              <a:t>Fourth level</a:t>
            </a:r>
          </a:p>
          <a:p>
            <a:pPr lvl="4"/>
            <a:r>
              <a:rPr lang="de-CH"/>
              <a:t>Fifth level</a:t>
            </a:r>
            <a:endParaRPr lang="de-CH"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6A4FF178-7F5C-4C53-AC97-DF4205D97146}" type="slidenum">
              <a:rPr lang="de-CH" smtClean="0"/>
              <a:pPr/>
              <a:t>‹#›</a:t>
            </a:fld>
            <a:endParaRPr lang="de-CH"/>
          </a:p>
        </p:txBody>
      </p:sp>
    </p:spTree>
    <p:extLst>
      <p:ext uri="{BB962C8B-B14F-4D97-AF65-F5344CB8AC3E}">
        <p14:creationId xmlns:p14="http://schemas.microsoft.com/office/powerpoint/2010/main" val="3755230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1</a:t>
            </a:fld>
            <a:endParaRPr lang="de-CH" dirty="0"/>
          </a:p>
        </p:txBody>
      </p:sp>
    </p:spTree>
    <p:extLst>
      <p:ext uri="{BB962C8B-B14F-4D97-AF65-F5344CB8AC3E}">
        <p14:creationId xmlns:p14="http://schemas.microsoft.com/office/powerpoint/2010/main" val="169049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72A2C-39CC-45BB-9375-B6904333C5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02B29-BA89-E967-8323-F2ED58E0B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5A2155-2903-1B29-6F9D-DF8A94704D14}"/>
              </a:ext>
            </a:extLst>
          </p:cNvPr>
          <p:cNvSpPr>
            <a:spLocks noGrp="1"/>
          </p:cNvSpPr>
          <p:nvPr>
            <p:ph type="body" idx="1"/>
          </p:nvPr>
        </p:nvSpPr>
        <p:spPr/>
        <p:txBody>
          <a:bodyPr/>
          <a:lstStyle/>
          <a:p>
            <a:r>
              <a:rPr lang="en-US" dirty="0"/>
              <a:t>Ngo Quyền established the Ngo Dynasty after the Battle of Bạch </a:t>
            </a:r>
            <a:r>
              <a:rPr lang="en-US" dirty="0" err="1"/>
              <a:t>Đằng</a:t>
            </a:r>
            <a:r>
              <a:rPr lang="en-US" dirty="0"/>
              <a:t> (938).</a:t>
            </a:r>
          </a:p>
          <a:p>
            <a:r>
              <a:rPr lang="en-US" dirty="0"/>
              <a:t>Dinh and Early Le dynasties formed a centralized feudal state.</a:t>
            </a:r>
          </a:p>
          <a:p>
            <a:endParaRPr lang="en-US" dirty="0"/>
          </a:p>
        </p:txBody>
      </p:sp>
      <p:sp>
        <p:nvSpPr>
          <p:cNvPr id="4" name="Slide Number Placeholder 3">
            <a:extLst>
              <a:ext uri="{FF2B5EF4-FFF2-40B4-BE49-F238E27FC236}">
                <a16:creationId xmlns:a16="http://schemas.microsoft.com/office/drawing/2014/main" id="{A8B66055-8132-D201-6030-9B175ABDE6F5}"/>
              </a:ext>
            </a:extLst>
          </p:cNvPr>
          <p:cNvSpPr>
            <a:spLocks noGrp="1"/>
          </p:cNvSpPr>
          <p:nvPr>
            <p:ph type="sldNum" sz="quarter" idx="5"/>
          </p:nvPr>
        </p:nvSpPr>
        <p:spPr/>
        <p:txBody>
          <a:bodyPr/>
          <a:lstStyle/>
          <a:p>
            <a:fld id="{6A4FF178-7F5C-4C53-AC97-DF4205D97146}" type="slidenum">
              <a:rPr lang="de-CH" smtClean="0"/>
              <a:pPr/>
              <a:t>10</a:t>
            </a:fld>
            <a:endParaRPr lang="de-CH"/>
          </a:p>
        </p:txBody>
      </p:sp>
    </p:spTree>
    <p:extLst>
      <p:ext uri="{BB962C8B-B14F-4D97-AF65-F5344CB8AC3E}">
        <p14:creationId xmlns:p14="http://schemas.microsoft.com/office/powerpoint/2010/main" val="2076821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76633-45A5-5C80-46FA-52DD5F291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6F7B6-719A-E084-1625-FB58678673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68F30-39E7-FF8D-6D06-1A5BE8E46B1D}"/>
              </a:ext>
            </a:extLst>
          </p:cNvPr>
          <p:cNvSpPr>
            <a:spLocks noGrp="1"/>
          </p:cNvSpPr>
          <p:nvPr>
            <p:ph type="body" idx="1"/>
          </p:nvPr>
        </p:nvSpPr>
        <p:spPr/>
        <p:txBody>
          <a:bodyPr/>
          <a:lstStyle/>
          <a:p>
            <a:r>
              <a:rPr lang="en-US" dirty="0" err="1"/>
              <a:t>Nhà</a:t>
            </a:r>
            <a:r>
              <a:rPr lang="en-US" dirty="0"/>
              <a:t> </a:t>
            </a:r>
            <a:r>
              <a:rPr lang="en-US" dirty="0" err="1"/>
              <a:t>Trần</a:t>
            </a:r>
            <a:r>
              <a:rPr lang="en-US" dirty="0"/>
              <a:t> (1225–1400) </a:t>
            </a:r>
            <a:r>
              <a:rPr lang="en-US" dirty="0" err="1"/>
              <a:t>đánh</a:t>
            </a:r>
            <a:r>
              <a:rPr lang="en-US" dirty="0"/>
              <a:t> </a:t>
            </a:r>
            <a:r>
              <a:rPr lang="en-US" dirty="0" err="1"/>
              <a:t>bại</a:t>
            </a:r>
            <a:r>
              <a:rPr lang="en-US" dirty="0"/>
              <a:t> </a:t>
            </a:r>
            <a:r>
              <a:rPr lang="en-US" dirty="0" err="1"/>
              <a:t>ba</a:t>
            </a:r>
            <a:r>
              <a:rPr lang="en-US" dirty="0"/>
              <a:t> </a:t>
            </a:r>
            <a:r>
              <a:rPr lang="en-US" dirty="0" err="1"/>
              <a:t>lần</a:t>
            </a:r>
            <a:r>
              <a:rPr lang="en-US" dirty="0"/>
              <a:t> </a:t>
            </a:r>
            <a:r>
              <a:rPr lang="en-US" dirty="0" err="1"/>
              <a:t>quân</a:t>
            </a:r>
            <a:r>
              <a:rPr lang="en-US" dirty="0"/>
              <a:t> Nguyên-</a:t>
            </a:r>
            <a:r>
              <a:rPr lang="en-US" dirty="0" err="1"/>
              <a:t>Mông</a:t>
            </a:r>
            <a:r>
              <a:rPr lang="en-US" dirty="0"/>
              <a:t>.</a:t>
            </a:r>
          </a:p>
          <a:p>
            <a:r>
              <a:rPr lang="en-US" dirty="0" err="1"/>
              <a:t>Nhà</a:t>
            </a:r>
            <a:r>
              <a:rPr lang="en-US" dirty="0"/>
              <a:t> </a:t>
            </a:r>
            <a:r>
              <a:rPr lang="en-US" dirty="0" err="1"/>
              <a:t>Hồ</a:t>
            </a:r>
            <a:r>
              <a:rPr lang="en-US" dirty="0"/>
              <a:t> (1400–1407) </a:t>
            </a:r>
            <a:r>
              <a:rPr lang="en-US" dirty="0" err="1"/>
              <a:t>cải</a:t>
            </a:r>
            <a:r>
              <a:rPr lang="en-US" dirty="0"/>
              <a:t> </a:t>
            </a:r>
            <a:r>
              <a:rPr lang="en-US" dirty="0" err="1"/>
              <a:t>cách</a:t>
            </a:r>
            <a:r>
              <a:rPr lang="en-US" dirty="0"/>
              <a:t> </a:t>
            </a:r>
            <a:r>
              <a:rPr lang="en-US" dirty="0" err="1"/>
              <a:t>hành</a:t>
            </a:r>
            <a:r>
              <a:rPr lang="en-US" dirty="0"/>
              <a:t> </a:t>
            </a:r>
            <a:r>
              <a:rPr lang="en-US" dirty="0" err="1"/>
              <a:t>chính</a:t>
            </a:r>
            <a:r>
              <a:rPr lang="en-US" dirty="0"/>
              <a:t> </a:t>
            </a:r>
            <a:r>
              <a:rPr lang="en-US" dirty="0" err="1"/>
              <a:t>và</a:t>
            </a:r>
            <a:r>
              <a:rPr lang="en-US" dirty="0"/>
              <a:t> </a:t>
            </a:r>
            <a:r>
              <a:rPr lang="en-US" dirty="0" err="1"/>
              <a:t>kinh</a:t>
            </a:r>
            <a:r>
              <a:rPr lang="en-US" dirty="0"/>
              <a:t> </a:t>
            </a:r>
            <a:r>
              <a:rPr lang="en-US" dirty="0" err="1"/>
              <a:t>tế</a:t>
            </a:r>
            <a:r>
              <a:rPr lang="en-US" dirty="0"/>
              <a:t>.</a:t>
            </a:r>
          </a:p>
          <a:p>
            <a:endParaRPr lang="en-US" dirty="0"/>
          </a:p>
        </p:txBody>
      </p:sp>
      <p:sp>
        <p:nvSpPr>
          <p:cNvPr id="4" name="Slide Number Placeholder 3">
            <a:extLst>
              <a:ext uri="{FF2B5EF4-FFF2-40B4-BE49-F238E27FC236}">
                <a16:creationId xmlns:a16="http://schemas.microsoft.com/office/drawing/2014/main" id="{58C2D64F-78F1-FCF9-D300-44C7B9573A3C}"/>
              </a:ext>
            </a:extLst>
          </p:cNvPr>
          <p:cNvSpPr>
            <a:spLocks noGrp="1"/>
          </p:cNvSpPr>
          <p:nvPr>
            <p:ph type="sldNum" sz="quarter" idx="5"/>
          </p:nvPr>
        </p:nvSpPr>
        <p:spPr/>
        <p:txBody>
          <a:bodyPr/>
          <a:lstStyle/>
          <a:p>
            <a:fld id="{6A4FF178-7F5C-4C53-AC97-DF4205D97146}" type="slidenum">
              <a:rPr lang="de-CH" smtClean="0"/>
              <a:pPr/>
              <a:t>11</a:t>
            </a:fld>
            <a:endParaRPr lang="de-CH"/>
          </a:p>
        </p:txBody>
      </p:sp>
    </p:spTree>
    <p:extLst>
      <p:ext uri="{BB962C8B-B14F-4D97-AF65-F5344CB8AC3E}">
        <p14:creationId xmlns:p14="http://schemas.microsoft.com/office/powerpoint/2010/main" val="2340570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A5E59-6C5D-C292-D226-81400FDB82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7A7589-5378-9DE9-2004-E2A58217A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B62F9-9481-D5CE-FFAA-007D29EF69A7}"/>
              </a:ext>
            </a:extLst>
          </p:cNvPr>
          <p:cNvSpPr>
            <a:spLocks noGrp="1"/>
          </p:cNvSpPr>
          <p:nvPr>
            <p:ph type="body" idx="1"/>
          </p:nvPr>
        </p:nvSpPr>
        <p:spPr/>
        <p:txBody>
          <a:bodyPr/>
          <a:lstStyle/>
          <a:p>
            <a:r>
              <a:rPr lang="vi-VN" dirty="0"/>
              <a:t>Lê sơ (1428–1527) khôi phục độc lập sau khi đánh bại quân Minh.</a:t>
            </a:r>
          </a:p>
          <a:p>
            <a:r>
              <a:rPr lang="vi-VN" dirty="0"/>
              <a:t>Mạc và phân tranh Trịnh – Nguyễn chia cắt đất nước (16–18 thế kỷ).</a:t>
            </a:r>
          </a:p>
          <a:p>
            <a:endParaRPr lang="en-US" dirty="0"/>
          </a:p>
        </p:txBody>
      </p:sp>
      <p:sp>
        <p:nvSpPr>
          <p:cNvPr id="4" name="Slide Number Placeholder 3">
            <a:extLst>
              <a:ext uri="{FF2B5EF4-FFF2-40B4-BE49-F238E27FC236}">
                <a16:creationId xmlns:a16="http://schemas.microsoft.com/office/drawing/2014/main" id="{C58A0B00-8684-236B-A153-3DA4086D8432}"/>
              </a:ext>
            </a:extLst>
          </p:cNvPr>
          <p:cNvSpPr>
            <a:spLocks noGrp="1"/>
          </p:cNvSpPr>
          <p:nvPr>
            <p:ph type="sldNum" sz="quarter" idx="5"/>
          </p:nvPr>
        </p:nvSpPr>
        <p:spPr/>
        <p:txBody>
          <a:bodyPr/>
          <a:lstStyle/>
          <a:p>
            <a:fld id="{6A4FF178-7F5C-4C53-AC97-DF4205D97146}" type="slidenum">
              <a:rPr lang="de-CH" smtClean="0"/>
              <a:pPr/>
              <a:t>12</a:t>
            </a:fld>
            <a:endParaRPr lang="de-CH"/>
          </a:p>
        </p:txBody>
      </p:sp>
    </p:spTree>
    <p:extLst>
      <p:ext uri="{BB962C8B-B14F-4D97-AF65-F5344CB8AC3E}">
        <p14:creationId xmlns:p14="http://schemas.microsoft.com/office/powerpoint/2010/main" val="4044001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E2DC-4C5A-360F-17F7-EC4097498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00060-19DF-DAAF-5B72-7FCB0F63F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61DE50-ADDF-9241-D600-2B5F2E65FCB7}"/>
              </a:ext>
            </a:extLst>
          </p:cNvPr>
          <p:cNvSpPr>
            <a:spLocks noGrp="1"/>
          </p:cNvSpPr>
          <p:nvPr>
            <p:ph type="body" idx="1"/>
          </p:nvPr>
        </p:nvSpPr>
        <p:spPr/>
        <p:txBody>
          <a:bodyPr/>
          <a:lstStyle/>
          <a:p>
            <a:r>
              <a:rPr lang="vi-VN" dirty="0"/>
              <a:t>Khởi nghĩa Tây Sơn (1771–1802) do ba anh em Nguyễn lãnh đạo, thống nhất đất nước.</a:t>
            </a:r>
          </a:p>
          <a:p>
            <a:r>
              <a:rPr lang="vi-VN" dirty="0"/>
              <a:t>Nhà Tây Sơn tồn tại 1778–1802.</a:t>
            </a:r>
          </a:p>
          <a:p>
            <a:endParaRPr lang="en-US" dirty="0"/>
          </a:p>
        </p:txBody>
      </p:sp>
      <p:sp>
        <p:nvSpPr>
          <p:cNvPr id="4" name="Slide Number Placeholder 3">
            <a:extLst>
              <a:ext uri="{FF2B5EF4-FFF2-40B4-BE49-F238E27FC236}">
                <a16:creationId xmlns:a16="http://schemas.microsoft.com/office/drawing/2014/main" id="{5EBBD639-ED73-2B92-ACFD-C5823FEC0E92}"/>
              </a:ext>
            </a:extLst>
          </p:cNvPr>
          <p:cNvSpPr>
            <a:spLocks noGrp="1"/>
          </p:cNvSpPr>
          <p:nvPr>
            <p:ph type="sldNum" sz="quarter" idx="5"/>
          </p:nvPr>
        </p:nvSpPr>
        <p:spPr/>
        <p:txBody>
          <a:bodyPr/>
          <a:lstStyle/>
          <a:p>
            <a:fld id="{6A4FF178-7F5C-4C53-AC97-DF4205D97146}" type="slidenum">
              <a:rPr lang="de-CH" smtClean="0"/>
              <a:pPr/>
              <a:t>13</a:t>
            </a:fld>
            <a:endParaRPr lang="de-CH"/>
          </a:p>
        </p:txBody>
      </p:sp>
    </p:spTree>
    <p:extLst>
      <p:ext uri="{BB962C8B-B14F-4D97-AF65-F5344CB8AC3E}">
        <p14:creationId xmlns:p14="http://schemas.microsoft.com/office/powerpoint/2010/main" val="3935535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8A856-EA9E-2E0B-0DF6-9B828E92F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DD2FD-2341-799B-E7E3-35CC01212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503AD-DC45-386E-CB3D-671F56908EA2}"/>
              </a:ext>
            </a:extLst>
          </p:cNvPr>
          <p:cNvSpPr>
            <a:spLocks noGrp="1"/>
          </p:cNvSpPr>
          <p:nvPr>
            <p:ph type="body" idx="1"/>
          </p:nvPr>
        </p:nvSpPr>
        <p:spPr/>
        <p:txBody>
          <a:bodyPr/>
          <a:lstStyle/>
          <a:p>
            <a:r>
              <a:rPr lang="vi-VN" dirty="0"/>
              <a:t>Nhà Nguyễn (1802–1945) là triều đại phong kiến cuối cùng, từ Gia Long đến Bảo Đại.</a:t>
            </a:r>
          </a:p>
          <a:p>
            <a:r>
              <a:rPr lang="vi-VN" dirty="0"/>
              <a:t>Phát triển văn hóa, nghệ thuật nhưng đối mặt nhiều thử thách.</a:t>
            </a:r>
          </a:p>
          <a:p>
            <a:endParaRPr lang="en-US" dirty="0"/>
          </a:p>
        </p:txBody>
      </p:sp>
      <p:sp>
        <p:nvSpPr>
          <p:cNvPr id="4" name="Slide Number Placeholder 3">
            <a:extLst>
              <a:ext uri="{FF2B5EF4-FFF2-40B4-BE49-F238E27FC236}">
                <a16:creationId xmlns:a16="http://schemas.microsoft.com/office/drawing/2014/main" id="{28F45EA8-0680-38F3-DFB8-F2AFDF1FE343}"/>
              </a:ext>
            </a:extLst>
          </p:cNvPr>
          <p:cNvSpPr>
            <a:spLocks noGrp="1"/>
          </p:cNvSpPr>
          <p:nvPr>
            <p:ph type="sldNum" sz="quarter" idx="5"/>
          </p:nvPr>
        </p:nvSpPr>
        <p:spPr/>
        <p:txBody>
          <a:bodyPr/>
          <a:lstStyle/>
          <a:p>
            <a:fld id="{6A4FF178-7F5C-4C53-AC97-DF4205D97146}" type="slidenum">
              <a:rPr lang="de-CH" smtClean="0"/>
              <a:pPr/>
              <a:t>14</a:t>
            </a:fld>
            <a:endParaRPr lang="de-CH"/>
          </a:p>
        </p:txBody>
      </p:sp>
    </p:spTree>
    <p:extLst>
      <p:ext uri="{BB962C8B-B14F-4D97-AF65-F5344CB8AC3E}">
        <p14:creationId xmlns:p14="http://schemas.microsoft.com/office/powerpoint/2010/main" val="469062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B09F2-7176-EC6F-7B17-3700ADF04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1C231-99A3-E496-67EF-336C6F0E6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91E77-2806-E623-481B-F97D785E2715}"/>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1B85D5BA-775A-9644-2DF8-22FC3C2F3B1A}"/>
              </a:ext>
            </a:extLst>
          </p:cNvPr>
          <p:cNvSpPr>
            <a:spLocks noGrp="1"/>
          </p:cNvSpPr>
          <p:nvPr>
            <p:ph type="sldNum" sz="quarter" idx="5"/>
          </p:nvPr>
        </p:nvSpPr>
        <p:spPr/>
        <p:txBody>
          <a:bodyPr/>
          <a:lstStyle/>
          <a:p>
            <a:fld id="{6A4FF178-7F5C-4C53-AC97-DF4205D97146}" type="slidenum">
              <a:rPr lang="de-CH" smtClean="0"/>
              <a:pPr/>
              <a:t>15</a:t>
            </a:fld>
            <a:endParaRPr lang="de-CH"/>
          </a:p>
        </p:txBody>
      </p:sp>
    </p:spTree>
    <p:extLst>
      <p:ext uri="{BB962C8B-B14F-4D97-AF65-F5344CB8AC3E}">
        <p14:creationId xmlns:p14="http://schemas.microsoft.com/office/powerpoint/2010/main" val="2552441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7A1D0-73BB-EE7A-1AAF-C6F8F2B2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47C5F-D063-FE7F-92C8-FFF8E4AED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6A504-6E73-C46B-0995-A17B6DEFC817}"/>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35D7B88E-ABF3-9840-2FBE-1175D53B6363}"/>
              </a:ext>
            </a:extLst>
          </p:cNvPr>
          <p:cNvSpPr>
            <a:spLocks noGrp="1"/>
          </p:cNvSpPr>
          <p:nvPr>
            <p:ph type="sldNum" sz="quarter" idx="5"/>
          </p:nvPr>
        </p:nvSpPr>
        <p:spPr/>
        <p:txBody>
          <a:bodyPr/>
          <a:lstStyle/>
          <a:p>
            <a:fld id="{6A4FF178-7F5C-4C53-AC97-DF4205D97146}" type="slidenum">
              <a:rPr lang="de-CH" smtClean="0"/>
              <a:pPr/>
              <a:t>16</a:t>
            </a:fld>
            <a:endParaRPr lang="de-CH"/>
          </a:p>
        </p:txBody>
      </p:sp>
    </p:spTree>
    <p:extLst>
      <p:ext uri="{BB962C8B-B14F-4D97-AF65-F5344CB8AC3E}">
        <p14:creationId xmlns:p14="http://schemas.microsoft.com/office/powerpoint/2010/main" val="3285165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BCAF9-CC2D-CA87-73E9-15CE2129E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EAF67-2CE4-531F-6B5B-D3F16960D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D50A5-64D2-0797-CED1-8032FB7C715C}"/>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13339AA8-435C-3066-B028-705BC72EEF1C}"/>
              </a:ext>
            </a:extLst>
          </p:cNvPr>
          <p:cNvSpPr>
            <a:spLocks noGrp="1"/>
          </p:cNvSpPr>
          <p:nvPr>
            <p:ph type="sldNum" sz="quarter" idx="5"/>
          </p:nvPr>
        </p:nvSpPr>
        <p:spPr/>
        <p:txBody>
          <a:bodyPr/>
          <a:lstStyle/>
          <a:p>
            <a:fld id="{6A4FF178-7F5C-4C53-AC97-DF4205D97146}" type="slidenum">
              <a:rPr lang="de-CH" smtClean="0"/>
              <a:pPr/>
              <a:t>17</a:t>
            </a:fld>
            <a:endParaRPr lang="de-CH"/>
          </a:p>
        </p:txBody>
      </p:sp>
    </p:spTree>
    <p:extLst>
      <p:ext uri="{BB962C8B-B14F-4D97-AF65-F5344CB8AC3E}">
        <p14:creationId xmlns:p14="http://schemas.microsoft.com/office/powerpoint/2010/main" val="326822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39701-5DCF-2D43-B3EB-77B573893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428761-B33C-3264-EFE3-3FF1735D2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2D420E-0CC4-07CE-6A5C-D3285C929E9B}"/>
              </a:ext>
            </a:extLst>
          </p:cNvPr>
          <p:cNvSpPr>
            <a:spLocks noGrp="1"/>
          </p:cNvSpPr>
          <p:nvPr>
            <p:ph type="body" idx="1"/>
          </p:nvPr>
        </p:nvSpPr>
        <p:spPr/>
        <p:txBody>
          <a:bodyPr/>
          <a:lstStyle/>
          <a:p>
            <a:r>
              <a:rPr lang="vi-VN" dirty="0"/>
              <a:t>Văn hóa Óc Eo (thế kỷ 1–7) là nền văn minh cổ đại của vương quốc Phù Nam, tọa lạc tại đồng bằng sông Cửu Long. Nổi bật với các di tích như cảng thị, đền tháp, và hệ thống thủy lợi, nền văn hóa này chứng tỏ sự giao thương sôi động giữa Đông Nam Á, Ấn Độ và Địa Trung Hải. Nơi đây cũng là trung tâm Phật giáo sơ khai với nhiều hiện vật nghệ thuật độc đáo.</a:t>
            </a:r>
            <a:endParaRPr lang="en-US" dirty="0"/>
          </a:p>
        </p:txBody>
      </p:sp>
      <p:sp>
        <p:nvSpPr>
          <p:cNvPr id="4" name="Slide Number Placeholder 3">
            <a:extLst>
              <a:ext uri="{FF2B5EF4-FFF2-40B4-BE49-F238E27FC236}">
                <a16:creationId xmlns:a16="http://schemas.microsoft.com/office/drawing/2014/main" id="{96051E42-3FFF-10C1-D175-27C6E2CBDC0E}"/>
              </a:ext>
            </a:extLst>
          </p:cNvPr>
          <p:cNvSpPr>
            <a:spLocks noGrp="1"/>
          </p:cNvSpPr>
          <p:nvPr>
            <p:ph type="sldNum" sz="quarter" idx="5"/>
          </p:nvPr>
        </p:nvSpPr>
        <p:spPr/>
        <p:txBody>
          <a:bodyPr/>
          <a:lstStyle/>
          <a:p>
            <a:fld id="{6A4FF178-7F5C-4C53-AC97-DF4205D97146}" type="slidenum">
              <a:rPr lang="de-CH" smtClean="0"/>
              <a:pPr/>
              <a:t>18</a:t>
            </a:fld>
            <a:endParaRPr lang="de-CH"/>
          </a:p>
        </p:txBody>
      </p:sp>
    </p:spTree>
    <p:extLst>
      <p:ext uri="{BB962C8B-B14F-4D97-AF65-F5344CB8AC3E}">
        <p14:creationId xmlns:p14="http://schemas.microsoft.com/office/powerpoint/2010/main" val="3208469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2DDF5-2C5C-A4E4-4365-D267067DE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F62C1-A071-1E1C-AB33-8BBAC43B7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B8F5A-73D7-E1E7-6A20-E353374883AE}"/>
              </a:ext>
            </a:extLst>
          </p:cNvPr>
          <p:cNvSpPr>
            <a:spLocks noGrp="1"/>
          </p:cNvSpPr>
          <p:nvPr>
            <p:ph type="body" idx="1"/>
          </p:nvPr>
        </p:nvSpPr>
        <p:spPr/>
        <p:txBody>
          <a:bodyPr/>
          <a:lstStyle/>
          <a:p>
            <a:r>
              <a:rPr lang="vi-VN" dirty="0"/>
              <a:t>Văn hóa Champa phát triển mạnh mẽ từ thế kỷ 2 đến thế kỷ 15 dọc theo bờ biển miền Trung Việt Nam. Đặc trưng với kiến trúc tháp Chăm, nghệ thuật điêu khắc tinh xảo và ảnh hưởng sâu sắc từ Ấn Độ giáo, văn hóa Champa là minh chứng cho một nền văn minh biển cả thịnh vượng và đa dạng.</a:t>
            </a:r>
            <a:endParaRPr lang="en-US" dirty="0"/>
          </a:p>
        </p:txBody>
      </p:sp>
      <p:sp>
        <p:nvSpPr>
          <p:cNvPr id="4" name="Slide Number Placeholder 3">
            <a:extLst>
              <a:ext uri="{FF2B5EF4-FFF2-40B4-BE49-F238E27FC236}">
                <a16:creationId xmlns:a16="http://schemas.microsoft.com/office/drawing/2014/main" id="{61E32002-62C9-67A3-7BD5-E9D07CB36C95}"/>
              </a:ext>
            </a:extLst>
          </p:cNvPr>
          <p:cNvSpPr>
            <a:spLocks noGrp="1"/>
          </p:cNvSpPr>
          <p:nvPr>
            <p:ph type="sldNum" sz="quarter" idx="5"/>
          </p:nvPr>
        </p:nvSpPr>
        <p:spPr/>
        <p:txBody>
          <a:bodyPr/>
          <a:lstStyle/>
          <a:p>
            <a:fld id="{6A4FF178-7F5C-4C53-AC97-DF4205D97146}" type="slidenum">
              <a:rPr lang="de-CH" smtClean="0"/>
              <a:pPr/>
              <a:t>19</a:t>
            </a:fld>
            <a:endParaRPr lang="de-CH"/>
          </a:p>
        </p:txBody>
      </p:sp>
    </p:spTree>
    <p:extLst>
      <p:ext uri="{BB962C8B-B14F-4D97-AF65-F5344CB8AC3E}">
        <p14:creationId xmlns:p14="http://schemas.microsoft.com/office/powerpoint/2010/main" val="132401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2</a:t>
            </a:fld>
            <a:endParaRPr lang="de-CH"/>
          </a:p>
        </p:txBody>
      </p:sp>
    </p:spTree>
    <p:extLst>
      <p:ext uri="{BB962C8B-B14F-4D97-AF65-F5344CB8AC3E}">
        <p14:creationId xmlns:p14="http://schemas.microsoft.com/office/powerpoint/2010/main" val="2218245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C9583-99E6-D468-1D3C-19B476444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3CC11-6CC6-7FB2-8D64-5687C5328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53D3C-D918-AB2D-D504-23DC16391B2A}"/>
              </a:ext>
            </a:extLst>
          </p:cNvPr>
          <p:cNvSpPr>
            <a:spLocks noGrp="1"/>
          </p:cNvSpPr>
          <p:nvPr>
            <p:ph type="body" idx="1"/>
          </p:nvPr>
        </p:nvSpPr>
        <p:spPr/>
        <p:txBody>
          <a:bodyPr/>
          <a:lstStyle/>
          <a:p>
            <a:r>
              <a:rPr lang="vi-VN" dirty="0"/>
              <a:t>Điêu khắc đá Campuchia nổi bật với các tác phẩm tôn giáo như tượng Phật, Bồ tát và thần Hindu, thể hiện sự giao thoa giữa tín ngưỡng bản địa và ảnh hưởng Ấn Độ. Các tác phẩm này không chỉ là nghệ thuật mà còn là biểu tượng của tín ngưỡng và văn hóa Khmer.</a:t>
            </a:r>
            <a:endParaRPr lang="en-US" dirty="0"/>
          </a:p>
        </p:txBody>
      </p:sp>
      <p:sp>
        <p:nvSpPr>
          <p:cNvPr id="4" name="Slide Number Placeholder 3">
            <a:extLst>
              <a:ext uri="{FF2B5EF4-FFF2-40B4-BE49-F238E27FC236}">
                <a16:creationId xmlns:a16="http://schemas.microsoft.com/office/drawing/2014/main" id="{5CC91AA8-F985-7C84-539A-695E105322AE}"/>
              </a:ext>
            </a:extLst>
          </p:cNvPr>
          <p:cNvSpPr>
            <a:spLocks noGrp="1"/>
          </p:cNvSpPr>
          <p:nvPr>
            <p:ph type="sldNum" sz="quarter" idx="5"/>
          </p:nvPr>
        </p:nvSpPr>
        <p:spPr/>
        <p:txBody>
          <a:bodyPr/>
          <a:lstStyle/>
          <a:p>
            <a:fld id="{6A4FF178-7F5C-4C53-AC97-DF4205D97146}" type="slidenum">
              <a:rPr lang="de-CH" smtClean="0"/>
              <a:pPr/>
              <a:t>20</a:t>
            </a:fld>
            <a:endParaRPr lang="de-CH"/>
          </a:p>
        </p:txBody>
      </p:sp>
    </p:spTree>
    <p:extLst>
      <p:ext uri="{BB962C8B-B14F-4D97-AF65-F5344CB8AC3E}">
        <p14:creationId xmlns:p14="http://schemas.microsoft.com/office/powerpoint/2010/main" val="79367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61F12-DAAC-1020-91EC-E1877F97A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9E409-92D7-64ED-94C4-74AF6452A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F5AFC-AEEF-6195-78C1-E8AB8B67668A}"/>
              </a:ext>
            </a:extLst>
          </p:cNvPr>
          <p:cNvSpPr>
            <a:spLocks noGrp="1"/>
          </p:cNvSpPr>
          <p:nvPr>
            <p:ph type="body" idx="1"/>
          </p:nvPr>
        </p:nvSpPr>
        <p:spPr/>
        <p:txBody>
          <a:bodyPr/>
          <a:lstStyle/>
          <a:p>
            <a:r>
              <a:rPr lang="vi-VN" dirty="0"/>
              <a:t>Sưu tập Dương Hà là bộ sưu tập hiện vật phong phú, phản ánh đời sống và văn hóa Việt Nam qua các thời kỳ. Các hiện vật trong bộ sưu tập này giúp chúng ta hiểu rõ hơn về lịch sử, nghệ thuật và phong tục tập quán của người Việt.</a:t>
            </a:r>
            <a:endParaRPr lang="en-US" dirty="0"/>
          </a:p>
        </p:txBody>
      </p:sp>
      <p:sp>
        <p:nvSpPr>
          <p:cNvPr id="4" name="Slide Number Placeholder 3">
            <a:extLst>
              <a:ext uri="{FF2B5EF4-FFF2-40B4-BE49-F238E27FC236}">
                <a16:creationId xmlns:a16="http://schemas.microsoft.com/office/drawing/2014/main" id="{75C67AC6-8F8E-CD4F-0673-3F18F86FBEB4}"/>
              </a:ext>
            </a:extLst>
          </p:cNvPr>
          <p:cNvSpPr>
            <a:spLocks noGrp="1"/>
          </p:cNvSpPr>
          <p:nvPr>
            <p:ph type="sldNum" sz="quarter" idx="5"/>
          </p:nvPr>
        </p:nvSpPr>
        <p:spPr/>
        <p:txBody>
          <a:bodyPr/>
          <a:lstStyle/>
          <a:p>
            <a:fld id="{6A4FF178-7F5C-4C53-AC97-DF4205D97146}" type="slidenum">
              <a:rPr lang="de-CH" smtClean="0"/>
              <a:pPr/>
              <a:t>21</a:t>
            </a:fld>
            <a:endParaRPr lang="de-CH"/>
          </a:p>
        </p:txBody>
      </p:sp>
    </p:spTree>
    <p:extLst>
      <p:ext uri="{BB962C8B-B14F-4D97-AF65-F5344CB8AC3E}">
        <p14:creationId xmlns:p14="http://schemas.microsoft.com/office/powerpoint/2010/main" val="2701256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FDC03-6B48-57C6-D782-2A528DD05A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B8088-1C8A-8ADC-B1D1-673B5A2C55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60030-9CB6-503D-92EA-7E6538328F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7DF7E7-07F3-7CC4-4BD2-775F09369771}"/>
              </a:ext>
            </a:extLst>
          </p:cNvPr>
          <p:cNvSpPr>
            <a:spLocks noGrp="1"/>
          </p:cNvSpPr>
          <p:nvPr>
            <p:ph type="sldNum" sz="quarter" idx="5"/>
          </p:nvPr>
        </p:nvSpPr>
        <p:spPr/>
        <p:txBody>
          <a:bodyPr/>
          <a:lstStyle/>
          <a:p>
            <a:fld id="{6A4FF178-7F5C-4C53-AC97-DF4205D97146}" type="slidenum">
              <a:rPr lang="de-CH" smtClean="0"/>
              <a:pPr/>
              <a:t>22</a:t>
            </a:fld>
            <a:endParaRPr lang="de-CH"/>
          </a:p>
        </p:txBody>
      </p:sp>
    </p:spTree>
    <p:extLst>
      <p:ext uri="{BB962C8B-B14F-4D97-AF65-F5344CB8AC3E}">
        <p14:creationId xmlns:p14="http://schemas.microsoft.com/office/powerpoint/2010/main" val="4235989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93930-2C62-4748-B98B-153CBB2669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97299-5AB6-E456-8012-23FD4B09F8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7710B4-C856-47E7-BA82-9BB3EE638CE3}"/>
              </a:ext>
            </a:extLst>
          </p:cNvPr>
          <p:cNvSpPr>
            <a:spLocks noGrp="1"/>
          </p:cNvSpPr>
          <p:nvPr>
            <p:ph type="body" idx="1"/>
          </p:nvPr>
        </p:nvSpPr>
        <p:spPr/>
        <p:txBody>
          <a:bodyPr/>
          <a:lstStyle/>
          <a:p>
            <a:r>
              <a:rPr lang="vi-VN" dirty="0"/>
              <a:t>Sưu tập Vương Hồng Sển là bộ sưu tập nghệ thuật dân gian đặc sắc, với các tác phẩm như tranh dân gian, đồ gỗ, gốm sứ và nhạc cụ truyền thống. Bộ sưu tập này giúp bảo tồn và phát huy giá trị văn hóa dân gian Việt Nam.</a:t>
            </a:r>
            <a:endParaRPr lang="en-US" dirty="0"/>
          </a:p>
        </p:txBody>
      </p:sp>
      <p:sp>
        <p:nvSpPr>
          <p:cNvPr id="4" name="Slide Number Placeholder 3">
            <a:extLst>
              <a:ext uri="{FF2B5EF4-FFF2-40B4-BE49-F238E27FC236}">
                <a16:creationId xmlns:a16="http://schemas.microsoft.com/office/drawing/2014/main" id="{2890E011-A29F-39A6-07D7-5FF0FAF1B2EC}"/>
              </a:ext>
            </a:extLst>
          </p:cNvPr>
          <p:cNvSpPr>
            <a:spLocks noGrp="1"/>
          </p:cNvSpPr>
          <p:nvPr>
            <p:ph type="sldNum" sz="quarter" idx="5"/>
          </p:nvPr>
        </p:nvSpPr>
        <p:spPr/>
        <p:txBody>
          <a:bodyPr/>
          <a:lstStyle/>
          <a:p>
            <a:fld id="{6A4FF178-7F5C-4C53-AC97-DF4205D97146}" type="slidenum">
              <a:rPr lang="de-CH" smtClean="0"/>
              <a:pPr/>
              <a:t>23</a:t>
            </a:fld>
            <a:endParaRPr lang="de-CH"/>
          </a:p>
        </p:txBody>
      </p:sp>
    </p:spTree>
    <p:extLst>
      <p:ext uri="{BB962C8B-B14F-4D97-AF65-F5344CB8AC3E}">
        <p14:creationId xmlns:p14="http://schemas.microsoft.com/office/powerpoint/2010/main" val="2608285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E8D21-7CAD-EF59-8256-952098C14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526BD-DD67-6AEC-322B-AA94C65811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FA4F7-AABB-64AA-65B2-D536782CCBCC}"/>
              </a:ext>
            </a:extLst>
          </p:cNvPr>
          <p:cNvSpPr>
            <a:spLocks noGrp="1"/>
          </p:cNvSpPr>
          <p:nvPr>
            <p:ph type="body" idx="1"/>
          </p:nvPr>
        </p:nvSpPr>
        <p:spPr/>
        <p:txBody>
          <a:bodyPr/>
          <a:lstStyle/>
          <a:p>
            <a:r>
              <a:rPr lang="vi-VN" dirty="0"/>
              <a:t>Văn hóa các dân tộc phía Nam Việt Nam đa dạng và phong phú, với hơn 30 dân tộc anh em sinh sống. Mỗi dân tộc có ngôn ngữ, trang phục, phong tục tập quán và tín ngưỡng riêng, tạo nên bức tranh văn hóa đa sắc màu của khu vực.</a:t>
            </a:r>
            <a:endParaRPr lang="en-US" dirty="0"/>
          </a:p>
        </p:txBody>
      </p:sp>
      <p:sp>
        <p:nvSpPr>
          <p:cNvPr id="4" name="Slide Number Placeholder 3">
            <a:extLst>
              <a:ext uri="{FF2B5EF4-FFF2-40B4-BE49-F238E27FC236}">
                <a16:creationId xmlns:a16="http://schemas.microsoft.com/office/drawing/2014/main" id="{B5CCB88A-E690-4227-3085-3A7F5851F80F}"/>
              </a:ext>
            </a:extLst>
          </p:cNvPr>
          <p:cNvSpPr>
            <a:spLocks noGrp="1"/>
          </p:cNvSpPr>
          <p:nvPr>
            <p:ph type="sldNum" sz="quarter" idx="5"/>
          </p:nvPr>
        </p:nvSpPr>
        <p:spPr/>
        <p:txBody>
          <a:bodyPr/>
          <a:lstStyle/>
          <a:p>
            <a:fld id="{6A4FF178-7F5C-4C53-AC97-DF4205D97146}" type="slidenum">
              <a:rPr lang="de-CH" smtClean="0"/>
              <a:pPr/>
              <a:t>24</a:t>
            </a:fld>
            <a:endParaRPr lang="de-CH"/>
          </a:p>
        </p:txBody>
      </p:sp>
    </p:spTree>
    <p:extLst>
      <p:ext uri="{BB962C8B-B14F-4D97-AF65-F5344CB8AC3E}">
        <p14:creationId xmlns:p14="http://schemas.microsoft.com/office/powerpoint/2010/main" val="3493711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22B9-C37B-3B13-E1C9-6192AD8A0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470E65-32E6-3452-7C9A-1F5149CDD5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AC9B7-E0AA-A24B-E71F-F2E3112F60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Tượng Phật giáo từ các nước châu Á như Ấn Độ, Thái Lan, Myanmar và Nhật Bản thể hiện sự phát triển và biến đổi của Phật giáo qua các thời kỳ. Mỗi tác phẩm là sự kết hợp giữa nghệ thuật và tín ngưỡng, phản ánh sự đa dạng văn hóa và tôn giáo trong khu vực.</a:t>
            </a:r>
          </a:p>
          <a:p>
            <a:endParaRPr lang="en-US" dirty="0"/>
          </a:p>
        </p:txBody>
      </p:sp>
      <p:sp>
        <p:nvSpPr>
          <p:cNvPr id="4" name="Slide Number Placeholder 3">
            <a:extLst>
              <a:ext uri="{FF2B5EF4-FFF2-40B4-BE49-F238E27FC236}">
                <a16:creationId xmlns:a16="http://schemas.microsoft.com/office/drawing/2014/main" id="{7921572A-43B2-239E-CB0F-7B96E89EDA12}"/>
              </a:ext>
            </a:extLst>
          </p:cNvPr>
          <p:cNvSpPr>
            <a:spLocks noGrp="1"/>
          </p:cNvSpPr>
          <p:nvPr>
            <p:ph type="sldNum" sz="quarter" idx="5"/>
          </p:nvPr>
        </p:nvSpPr>
        <p:spPr/>
        <p:txBody>
          <a:bodyPr/>
          <a:lstStyle/>
          <a:p>
            <a:fld id="{6A4FF178-7F5C-4C53-AC97-DF4205D97146}" type="slidenum">
              <a:rPr lang="de-CH" smtClean="0"/>
              <a:pPr/>
              <a:t>25</a:t>
            </a:fld>
            <a:endParaRPr lang="de-CH"/>
          </a:p>
        </p:txBody>
      </p:sp>
    </p:spTree>
    <p:extLst>
      <p:ext uri="{BB962C8B-B14F-4D97-AF65-F5344CB8AC3E}">
        <p14:creationId xmlns:p14="http://schemas.microsoft.com/office/powerpoint/2010/main" val="3143125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B8D2B-AF93-5AE1-D100-8D54ACE04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7F8E9-9FC6-4031-5FDD-73958D630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8DB15-65AA-A855-8B92-2D0F29578A6B}"/>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E1323D06-1E5F-31DA-1C9B-799814477B1E}"/>
              </a:ext>
            </a:extLst>
          </p:cNvPr>
          <p:cNvSpPr>
            <a:spLocks noGrp="1"/>
          </p:cNvSpPr>
          <p:nvPr>
            <p:ph type="sldNum" sz="quarter" idx="5"/>
          </p:nvPr>
        </p:nvSpPr>
        <p:spPr/>
        <p:txBody>
          <a:bodyPr/>
          <a:lstStyle/>
          <a:p>
            <a:fld id="{6A4FF178-7F5C-4C53-AC97-DF4205D97146}" type="slidenum">
              <a:rPr lang="de-CH" smtClean="0"/>
              <a:pPr/>
              <a:t>26</a:t>
            </a:fld>
            <a:endParaRPr lang="de-CH"/>
          </a:p>
        </p:txBody>
      </p:sp>
    </p:spTree>
    <p:extLst>
      <p:ext uri="{BB962C8B-B14F-4D97-AF65-F5344CB8AC3E}">
        <p14:creationId xmlns:p14="http://schemas.microsoft.com/office/powerpoint/2010/main" val="3312109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B3A4-5832-887A-9A12-F55E812CF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641BA-3619-517C-83A7-83EE8FBC2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723E2-BEAE-2D51-3AC5-B62062F7D9B5}"/>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0867C59A-0E42-577C-C3A2-BB7C4A0CC6C0}"/>
              </a:ext>
            </a:extLst>
          </p:cNvPr>
          <p:cNvSpPr>
            <a:spLocks noGrp="1"/>
          </p:cNvSpPr>
          <p:nvPr>
            <p:ph type="sldNum" sz="quarter" idx="5"/>
          </p:nvPr>
        </p:nvSpPr>
        <p:spPr/>
        <p:txBody>
          <a:bodyPr/>
          <a:lstStyle/>
          <a:p>
            <a:fld id="{6A4FF178-7F5C-4C53-AC97-DF4205D97146}" type="slidenum">
              <a:rPr lang="de-CH" smtClean="0"/>
              <a:pPr/>
              <a:t>27</a:t>
            </a:fld>
            <a:endParaRPr lang="de-CH"/>
          </a:p>
        </p:txBody>
      </p:sp>
    </p:spTree>
    <p:extLst>
      <p:ext uri="{BB962C8B-B14F-4D97-AF65-F5344CB8AC3E}">
        <p14:creationId xmlns:p14="http://schemas.microsoft.com/office/powerpoint/2010/main" val="162038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E41F0-1AEB-8BD5-2525-8960A5BFF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760F4-7EE1-8535-2EE0-B7667897CA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1F24C-6043-F443-636B-D39E1D4ACDE8}"/>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4BAD72E7-4B5B-5540-A913-5D4E0EC2DD6E}"/>
              </a:ext>
            </a:extLst>
          </p:cNvPr>
          <p:cNvSpPr>
            <a:spLocks noGrp="1"/>
          </p:cNvSpPr>
          <p:nvPr>
            <p:ph type="sldNum" sz="quarter" idx="5"/>
          </p:nvPr>
        </p:nvSpPr>
        <p:spPr/>
        <p:txBody>
          <a:bodyPr/>
          <a:lstStyle/>
          <a:p>
            <a:fld id="{6A4FF178-7F5C-4C53-AC97-DF4205D97146}" type="slidenum">
              <a:rPr lang="de-CH" smtClean="0"/>
              <a:pPr/>
              <a:t>28</a:t>
            </a:fld>
            <a:endParaRPr lang="de-CH"/>
          </a:p>
        </p:txBody>
      </p:sp>
    </p:spTree>
    <p:extLst>
      <p:ext uri="{BB962C8B-B14F-4D97-AF65-F5344CB8AC3E}">
        <p14:creationId xmlns:p14="http://schemas.microsoft.com/office/powerpoint/2010/main" val="316592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2E2D-75CC-BB04-0AD3-B8D143929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B0DE9-1715-55DA-0FC4-77634926F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C6CB1-9A9D-A8AD-04B8-66D6F7081912}"/>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A841B067-EF4A-5ACE-F037-66F642F63374}"/>
              </a:ext>
            </a:extLst>
          </p:cNvPr>
          <p:cNvSpPr>
            <a:spLocks noGrp="1"/>
          </p:cNvSpPr>
          <p:nvPr>
            <p:ph type="sldNum" sz="quarter" idx="5"/>
          </p:nvPr>
        </p:nvSpPr>
        <p:spPr/>
        <p:txBody>
          <a:bodyPr/>
          <a:lstStyle/>
          <a:p>
            <a:fld id="{6A4FF178-7F5C-4C53-AC97-DF4205D97146}" type="slidenum">
              <a:rPr lang="de-CH" smtClean="0"/>
              <a:pPr/>
              <a:t>29</a:t>
            </a:fld>
            <a:endParaRPr lang="de-CH"/>
          </a:p>
        </p:txBody>
      </p:sp>
    </p:spTree>
    <p:extLst>
      <p:ext uri="{BB962C8B-B14F-4D97-AF65-F5344CB8AC3E}">
        <p14:creationId xmlns:p14="http://schemas.microsoft.com/office/powerpoint/2010/main" val="3264432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3</a:t>
            </a:fld>
            <a:endParaRPr lang="de-CH"/>
          </a:p>
        </p:txBody>
      </p:sp>
    </p:spTree>
    <p:extLst>
      <p:ext uri="{BB962C8B-B14F-4D97-AF65-F5344CB8AC3E}">
        <p14:creationId xmlns:p14="http://schemas.microsoft.com/office/powerpoint/2010/main" val="202817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16F14-5FC0-2D69-9C99-0C865B4EA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FA8BA-62AD-1386-CE90-25A3D55BE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77BB5-AD8F-6DE0-44ED-4FF304F38E54}"/>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2578C36B-9A04-D808-0410-C2A9B9BC6A1B}"/>
              </a:ext>
            </a:extLst>
          </p:cNvPr>
          <p:cNvSpPr>
            <a:spLocks noGrp="1"/>
          </p:cNvSpPr>
          <p:nvPr>
            <p:ph type="sldNum" sz="quarter" idx="5"/>
          </p:nvPr>
        </p:nvSpPr>
        <p:spPr/>
        <p:txBody>
          <a:bodyPr/>
          <a:lstStyle/>
          <a:p>
            <a:fld id="{6A4FF178-7F5C-4C53-AC97-DF4205D97146}" type="slidenum">
              <a:rPr lang="de-CH" smtClean="0"/>
              <a:pPr/>
              <a:t>4</a:t>
            </a:fld>
            <a:endParaRPr lang="de-CH"/>
          </a:p>
        </p:txBody>
      </p:sp>
    </p:spTree>
    <p:extLst>
      <p:ext uri="{BB962C8B-B14F-4D97-AF65-F5344CB8AC3E}">
        <p14:creationId xmlns:p14="http://schemas.microsoft.com/office/powerpoint/2010/main" val="3410508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Bảo tàng Lịch sử TP. Hồ Chí Minh giới thiệu cho bạn di sản văn hóa phong phú của Việt Nam thông qua các hiện vật và triển lãm trưng bày. Bảo tàng Lịch sử TP. Hồ Chí Minh sẽ khơi dậy trí tưởng tượng của bạn và đưa bạn quay trở lại quá khứ.</a:t>
            </a:r>
            <a:endParaRPr lang="en-US"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5</a:t>
            </a:fld>
            <a:endParaRPr lang="de-CH"/>
          </a:p>
        </p:txBody>
      </p:sp>
    </p:spTree>
    <p:extLst>
      <p:ext uri="{BB962C8B-B14F-4D97-AF65-F5344CB8AC3E}">
        <p14:creationId xmlns:p14="http://schemas.microsoft.com/office/powerpoint/2010/main" val="257627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2DE14-9097-FE7D-573B-6F83714E5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3A49-F505-55A5-2105-163AEFA8F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400E9-183A-FBA0-97AD-A2366E21B050}"/>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B9B497EF-19E3-8740-7DDE-3D4B72B66B70}"/>
              </a:ext>
            </a:extLst>
          </p:cNvPr>
          <p:cNvSpPr>
            <a:spLocks noGrp="1"/>
          </p:cNvSpPr>
          <p:nvPr>
            <p:ph type="sldNum" sz="quarter" idx="5"/>
          </p:nvPr>
        </p:nvSpPr>
        <p:spPr/>
        <p:txBody>
          <a:bodyPr/>
          <a:lstStyle/>
          <a:p>
            <a:fld id="{6A4FF178-7F5C-4C53-AC97-DF4205D97146}" type="slidenum">
              <a:rPr lang="de-CH" smtClean="0"/>
              <a:pPr/>
              <a:t>6</a:t>
            </a:fld>
            <a:endParaRPr lang="de-CH"/>
          </a:p>
        </p:txBody>
      </p:sp>
    </p:spTree>
    <p:extLst>
      <p:ext uri="{BB962C8B-B14F-4D97-AF65-F5344CB8AC3E}">
        <p14:creationId xmlns:p14="http://schemas.microsoft.com/office/powerpoint/2010/main" val="3894410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92EA0-BFEC-D8CB-192F-B108731CB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936CA-79DD-3607-87D2-8A529029F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02DC94-54CF-F9A9-E089-9C50208278DA}"/>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45154A6C-E8EC-896E-C327-F52753A8B032}"/>
              </a:ext>
            </a:extLst>
          </p:cNvPr>
          <p:cNvSpPr>
            <a:spLocks noGrp="1"/>
          </p:cNvSpPr>
          <p:nvPr>
            <p:ph type="sldNum" sz="quarter" idx="5"/>
          </p:nvPr>
        </p:nvSpPr>
        <p:spPr/>
        <p:txBody>
          <a:bodyPr/>
          <a:lstStyle/>
          <a:p>
            <a:fld id="{6A4FF178-7F5C-4C53-AC97-DF4205D97146}" type="slidenum">
              <a:rPr lang="de-CH" smtClean="0"/>
              <a:pPr/>
              <a:t>7</a:t>
            </a:fld>
            <a:endParaRPr lang="de-CH"/>
          </a:p>
        </p:txBody>
      </p:sp>
    </p:spTree>
    <p:extLst>
      <p:ext uri="{BB962C8B-B14F-4D97-AF65-F5344CB8AC3E}">
        <p14:creationId xmlns:p14="http://schemas.microsoft.com/office/powerpoint/2010/main" val="3739548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A035B-FF1C-ECC0-9295-0635ABFF1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B70FF-DEEF-3CF8-97B5-F1D436413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A9B11-F9DE-27A4-0DDA-491BBD7AAE92}"/>
              </a:ext>
            </a:extLst>
          </p:cNvPr>
          <p:cNvSpPr>
            <a:spLocks noGrp="1"/>
          </p:cNvSpPr>
          <p:nvPr>
            <p:ph type="body" idx="1"/>
          </p:nvPr>
        </p:nvSpPr>
        <p:spPr/>
        <p:txBody>
          <a:bodyPr/>
          <a:lstStyle/>
          <a:p>
            <a:r>
              <a:rPr lang="en-US" dirty="0"/>
              <a:t>Prehistoric Period (</a:t>
            </a:r>
            <a:r>
              <a:rPr lang="en-US" dirty="0" err="1"/>
              <a:t>Thời</a:t>
            </a:r>
            <a:r>
              <a:rPr lang="en-US" dirty="0"/>
              <a:t> Nguyên </a:t>
            </a:r>
            <a:r>
              <a:rPr lang="en-US" dirty="0" err="1"/>
              <a:t>Thủy</a:t>
            </a:r>
            <a:r>
              <a:rPr lang="en-US" dirty="0"/>
              <a:t>) </a:t>
            </a:r>
          </a:p>
          <a:p>
            <a:r>
              <a:rPr lang="en-US" b="0" dirty="0"/>
              <a:t>c. 500,000 years ago – 2879 B.C</a:t>
            </a:r>
          </a:p>
          <a:p>
            <a:r>
              <a:rPr lang="en-US" dirty="0"/>
              <a:t>Paleolithic Period (</a:t>
            </a:r>
            <a:r>
              <a:rPr lang="en-US" dirty="0" err="1"/>
              <a:t>Thời</a:t>
            </a:r>
            <a:r>
              <a:rPr lang="en-US" dirty="0"/>
              <a:t> </a:t>
            </a:r>
            <a:r>
              <a:rPr lang="en-US" dirty="0" err="1"/>
              <a:t>Đại</a:t>
            </a:r>
            <a:r>
              <a:rPr lang="en-US" dirty="0"/>
              <a:t> </a:t>
            </a:r>
            <a:r>
              <a:rPr lang="en-US" dirty="0" err="1"/>
              <a:t>Đá</a:t>
            </a:r>
            <a:r>
              <a:rPr lang="en-US" dirty="0"/>
              <a:t> </a:t>
            </a:r>
            <a:r>
              <a:rPr lang="en-US" dirty="0" err="1"/>
              <a:t>Cũ</a:t>
            </a:r>
            <a:r>
              <a:rPr lang="en-US" dirty="0"/>
              <a:t>)</a:t>
            </a:r>
          </a:p>
          <a:p>
            <a:r>
              <a:rPr lang="en-US" b="0" dirty="0"/>
              <a:t>c. 500,000 – 10,000 years ago</a:t>
            </a:r>
          </a:p>
          <a:p>
            <a:r>
              <a:rPr lang="en-US" dirty="0"/>
              <a:t>Early Paleolithic Period (</a:t>
            </a:r>
            <a:r>
              <a:rPr lang="en-US" dirty="0" err="1"/>
              <a:t>Sơ</a:t>
            </a:r>
            <a:r>
              <a:rPr lang="en-US" dirty="0"/>
              <a:t> </a:t>
            </a:r>
            <a:r>
              <a:rPr lang="en-US" dirty="0" err="1"/>
              <a:t>Kỳ</a:t>
            </a:r>
            <a:r>
              <a:rPr lang="en-US" dirty="0"/>
              <a:t> </a:t>
            </a:r>
            <a:r>
              <a:rPr lang="en-US" dirty="0" err="1"/>
              <a:t>Đá</a:t>
            </a:r>
            <a:r>
              <a:rPr lang="en-US" dirty="0"/>
              <a:t> </a:t>
            </a:r>
            <a:r>
              <a:rPr lang="en-US" dirty="0" err="1"/>
              <a:t>Cũ</a:t>
            </a:r>
            <a:r>
              <a:rPr lang="en-US" dirty="0"/>
              <a:t>)</a:t>
            </a:r>
          </a:p>
          <a:p>
            <a:r>
              <a:rPr lang="en-US" b="0" dirty="0"/>
              <a:t>c. 500,000 – 30,000 years ago</a:t>
            </a:r>
          </a:p>
          <a:p>
            <a:endParaRPr lang="en-US" dirty="0"/>
          </a:p>
        </p:txBody>
      </p:sp>
      <p:sp>
        <p:nvSpPr>
          <p:cNvPr id="4" name="Slide Number Placeholder 3">
            <a:extLst>
              <a:ext uri="{FF2B5EF4-FFF2-40B4-BE49-F238E27FC236}">
                <a16:creationId xmlns:a16="http://schemas.microsoft.com/office/drawing/2014/main" id="{3B670870-C2EF-66F9-FD65-B7D9A3BA3A1F}"/>
              </a:ext>
            </a:extLst>
          </p:cNvPr>
          <p:cNvSpPr>
            <a:spLocks noGrp="1"/>
          </p:cNvSpPr>
          <p:nvPr>
            <p:ph type="sldNum" sz="quarter" idx="5"/>
          </p:nvPr>
        </p:nvSpPr>
        <p:spPr/>
        <p:txBody>
          <a:bodyPr/>
          <a:lstStyle/>
          <a:p>
            <a:fld id="{6A4FF178-7F5C-4C53-AC97-DF4205D97146}" type="slidenum">
              <a:rPr lang="de-CH" smtClean="0"/>
              <a:pPr/>
              <a:t>8</a:t>
            </a:fld>
            <a:endParaRPr lang="de-CH"/>
          </a:p>
        </p:txBody>
      </p:sp>
    </p:spTree>
    <p:extLst>
      <p:ext uri="{BB962C8B-B14F-4D97-AF65-F5344CB8AC3E}">
        <p14:creationId xmlns:p14="http://schemas.microsoft.com/office/powerpoint/2010/main" val="4054468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A3074-CFEB-363D-CCE1-AE31DD707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E75F7-8400-50ED-069B-B0E4479A7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CFA5EB-526D-B9AC-3877-F6415075EE2A}"/>
              </a:ext>
            </a:extLst>
          </p:cNvPr>
          <p:cNvSpPr>
            <a:spLocks noGrp="1"/>
          </p:cNvSpPr>
          <p:nvPr>
            <p:ph type="body" idx="1"/>
          </p:nvPr>
        </p:nvSpPr>
        <p:spPr/>
        <p:txBody>
          <a:bodyPr/>
          <a:lstStyle/>
          <a:p>
            <a:r>
              <a:rPr lang="vi-VN" dirty="0"/>
              <a:t>Sau An Dương Vương, Việt Nam bị các triều đại phương Bắc đô hộ hơn 1.000 năm.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Trống đồng là hiện vật đặc trưng nhất của văn hóa Đông Sơn, được chế tác từ đồng.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Dùng</a:t>
            </a:r>
            <a:r>
              <a:rPr lang="en-US" dirty="0"/>
              <a:t> </a:t>
            </a:r>
            <a:r>
              <a:rPr lang="en-US" dirty="0" err="1"/>
              <a:t>trong</a:t>
            </a:r>
            <a:r>
              <a:rPr lang="en-US" dirty="0"/>
              <a:t> </a:t>
            </a:r>
            <a:r>
              <a:rPr lang="en-US" dirty="0" err="1"/>
              <a:t>các</a:t>
            </a:r>
            <a:r>
              <a:rPr lang="en-US" dirty="0"/>
              <a:t> </a:t>
            </a:r>
            <a:r>
              <a:rPr lang="en-US" dirty="0" err="1"/>
              <a:t>nghi</a:t>
            </a:r>
            <a:r>
              <a:rPr lang="en-US" dirty="0"/>
              <a:t> </a:t>
            </a:r>
            <a:r>
              <a:rPr lang="en-US" dirty="0" err="1"/>
              <a:t>lễ</a:t>
            </a:r>
            <a:r>
              <a:rPr lang="en-US" dirty="0"/>
              <a:t> </a:t>
            </a:r>
            <a:r>
              <a:rPr lang="en-US" dirty="0" err="1"/>
              <a:t>tôn</a:t>
            </a:r>
            <a:r>
              <a:rPr lang="en-US" dirty="0"/>
              <a:t> </a:t>
            </a:r>
            <a:r>
              <a:rPr lang="en-US" dirty="0" err="1"/>
              <a:t>giáo</a:t>
            </a:r>
            <a:r>
              <a:rPr lang="en-US" dirty="0"/>
              <a:t>, </a:t>
            </a:r>
            <a:r>
              <a:rPr lang="en-US" dirty="0" err="1"/>
              <a:t>chiến</a:t>
            </a:r>
            <a:r>
              <a:rPr lang="en-US" dirty="0"/>
              <a:t> </a:t>
            </a:r>
            <a:r>
              <a:rPr lang="en-US" dirty="0" err="1"/>
              <a:t>tranh</a:t>
            </a:r>
            <a:r>
              <a:rPr lang="en-US" dirty="0"/>
              <a:t> </a:t>
            </a:r>
            <a:r>
              <a:rPr lang="en-US" dirty="0" err="1"/>
              <a:t>và</a:t>
            </a:r>
            <a:r>
              <a:rPr lang="en-US" dirty="0"/>
              <a:t> </a:t>
            </a:r>
            <a:r>
              <a:rPr lang="en-US" dirty="0" err="1"/>
              <a:t>các</a:t>
            </a:r>
            <a:r>
              <a:rPr lang="en-US" dirty="0"/>
              <a:t> </a:t>
            </a:r>
            <a:r>
              <a:rPr lang="en-US" dirty="0" err="1"/>
              <a:t>dịp</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cộng</a:t>
            </a:r>
            <a:r>
              <a:rPr lang="en-US" dirty="0"/>
              <a:t> </a:t>
            </a:r>
            <a:r>
              <a:rPr lang="en-US" dirty="0" err="1"/>
              <a:t>đồng</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Hoa văn trên trống thường miêu tả cảnh sinh hoạt, săn bắn, chiến đấu và các nghi lễ.</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Trống đồng Đông Sơn là biểu tượng của sự tinh xảo trong nghệ thuật và kỹ thuật kim loại của người Việt cổ.</a:t>
            </a:r>
          </a:p>
          <a:p>
            <a:endParaRPr lang="en-US" dirty="0"/>
          </a:p>
        </p:txBody>
      </p:sp>
      <p:sp>
        <p:nvSpPr>
          <p:cNvPr id="4" name="Slide Number Placeholder 3">
            <a:extLst>
              <a:ext uri="{FF2B5EF4-FFF2-40B4-BE49-F238E27FC236}">
                <a16:creationId xmlns:a16="http://schemas.microsoft.com/office/drawing/2014/main" id="{043BB7C9-FC49-D5FE-5C08-DA4651C4DF62}"/>
              </a:ext>
            </a:extLst>
          </p:cNvPr>
          <p:cNvSpPr>
            <a:spLocks noGrp="1"/>
          </p:cNvSpPr>
          <p:nvPr>
            <p:ph type="sldNum" sz="quarter" idx="5"/>
          </p:nvPr>
        </p:nvSpPr>
        <p:spPr/>
        <p:txBody>
          <a:bodyPr/>
          <a:lstStyle/>
          <a:p>
            <a:fld id="{6A4FF178-7F5C-4C53-AC97-DF4205D97146}" type="slidenum">
              <a:rPr lang="de-CH" smtClean="0"/>
              <a:pPr/>
              <a:t>9</a:t>
            </a:fld>
            <a:endParaRPr lang="de-CH"/>
          </a:p>
        </p:txBody>
      </p:sp>
    </p:spTree>
    <p:extLst>
      <p:ext uri="{BB962C8B-B14F-4D97-AF65-F5344CB8AC3E}">
        <p14:creationId xmlns:p14="http://schemas.microsoft.com/office/powerpoint/2010/main" val="28240414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8.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11.jpe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11.jpe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 En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B8E7BCA-FF9A-86C4-163D-494ED3E6946D}"/>
              </a:ext>
            </a:extLst>
          </p:cNvPr>
          <p:cNvGraphicFramePr>
            <a:graphicFrameLocks noChangeAspect="1"/>
          </p:cNvGraphicFramePr>
          <p:nvPr>
            <p:custDataLst>
              <p:tags r:id="rId1"/>
            </p:custDataLst>
            <p:extLst>
              <p:ext uri="{D42A27DB-BD31-4B8C-83A1-F6EECF244321}">
                <p14:modId xmlns:p14="http://schemas.microsoft.com/office/powerpoint/2010/main" val="3702556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DB8E7BCA-FF9A-86C4-163D-494ED3E694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F14BDA87-C9C8-CD58-C9D7-0C952C1D73C0}"/>
              </a:ext>
            </a:extLst>
          </p:cNvPr>
          <p:cNvSpPr/>
          <p:nvPr userDrawn="1"/>
        </p:nvSpPr>
        <p:spPr>
          <a:xfrm>
            <a:off x="0" y="1098000"/>
            <a:ext cx="12192000" cy="5760000"/>
          </a:xfrm>
          <a:prstGeom prst="rect">
            <a:avLst/>
          </a:prstGeom>
          <a:solidFill>
            <a:schemeClr val="tx2"/>
          </a:solidFill>
        </p:spPr>
        <p:txBody>
          <a:bodyPr wrap="square" lIns="72000" tIns="72000" rIns="72000" bIns="72000" rtlCol="0" anchor="ctr">
            <a:noAutofit/>
          </a:bodyPr>
          <a:lstStyle/>
          <a:p>
            <a:pPr algn="ctr" rtl="0"/>
            <a:endParaRPr lang="en-GB" sz="1600" noProof="0">
              <a:solidFill>
                <a:schemeClr val="bg1"/>
              </a:solidFill>
            </a:endParaRPr>
          </a:p>
        </p:txBody>
      </p:sp>
      <p:grpSp>
        <p:nvGrpSpPr>
          <p:cNvPr id="5" name="Group 4">
            <a:extLst>
              <a:ext uri="{FF2B5EF4-FFF2-40B4-BE49-F238E27FC236}">
                <a16:creationId xmlns:a16="http://schemas.microsoft.com/office/drawing/2014/main" id="{72B1088E-A830-D72F-9D81-51D4D3480FB8}"/>
              </a:ext>
            </a:extLst>
          </p:cNvPr>
          <p:cNvGrpSpPr/>
          <p:nvPr userDrawn="1"/>
        </p:nvGrpSpPr>
        <p:grpSpPr>
          <a:xfrm>
            <a:off x="2424000" y="3370961"/>
            <a:ext cx="7489526" cy="1214079"/>
            <a:chOff x="2424000" y="3370961"/>
            <a:chExt cx="7489526" cy="1214079"/>
          </a:xfrm>
        </p:grpSpPr>
        <p:pic>
          <p:nvPicPr>
            <p:cNvPr id="6" name="Graphic 5">
              <a:extLst>
                <a:ext uri="{FF2B5EF4-FFF2-40B4-BE49-F238E27FC236}">
                  <a16:creationId xmlns:a16="http://schemas.microsoft.com/office/drawing/2014/main" id="{5765E41D-34F7-E790-C1FD-DC00CEE7C50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24000" y="3370961"/>
              <a:ext cx="7489526" cy="432000"/>
            </a:xfrm>
            <a:prstGeom prst="rect">
              <a:avLst/>
            </a:prstGeom>
          </p:spPr>
        </p:pic>
        <p:pic>
          <p:nvPicPr>
            <p:cNvPr id="8" name="Graphic 7">
              <a:extLst>
                <a:ext uri="{FF2B5EF4-FFF2-40B4-BE49-F238E27FC236}">
                  <a16:creationId xmlns:a16="http://schemas.microsoft.com/office/drawing/2014/main" id="{78FD31BA-980D-D11B-2EEB-4180204D34F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1512" y="4351040"/>
              <a:ext cx="6828977" cy="234000"/>
            </a:xfrm>
            <a:prstGeom prst="rect">
              <a:avLst/>
            </a:prstGeom>
          </p:spPr>
        </p:pic>
      </p:grpSp>
    </p:spTree>
    <p:extLst>
      <p:ext uri="{BB962C8B-B14F-4D97-AF65-F5344CB8AC3E}">
        <p14:creationId xmlns:p14="http://schemas.microsoft.com/office/powerpoint/2010/main" val="1474854434"/>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mp; text with 1/2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666364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609600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001"/>
            <a:ext cx="5232200" cy="4267788"/>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2000" y="1530000"/>
            <a:ext cx="52322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112DC60-1B20-60A5-7F1D-CE4A63B8D655}"/>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705872115"/>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orient="horz" pos="1359" userDrawn="1">
          <p15:clr>
            <a:srgbClr val="FBAE40"/>
          </p15:clr>
        </p15:guide>
        <p15:guide id="22" pos="3568" userDrawn="1">
          <p15:clr>
            <a:srgbClr val="FBAE40"/>
          </p15:clr>
        </p15:guide>
        <p15:guide id="23"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title &amp; text with 1/3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882323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8127598" y="1098000"/>
            <a:ext cx="4064402"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000"/>
            <a:ext cx="7263999" cy="426778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7263999"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5D752F1-9B09-8D70-F3E1-C60862EE4A3B}"/>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661557446"/>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4848" userDrawn="1">
          <p15:clr>
            <a:srgbClr val="FBAE40"/>
          </p15:clr>
        </p15:guide>
        <p15:guide id="24" pos="51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amp; text with 1/4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395039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3">
            <a:extLst>
              <a:ext uri="{FF2B5EF4-FFF2-40B4-BE49-F238E27FC236}">
                <a16:creationId xmlns:a16="http://schemas.microsoft.com/office/drawing/2014/main" id="{B39D5703-BD1C-3A16-A4A7-30E0EE62B04A}"/>
              </a:ext>
            </a:extLst>
          </p:cNvPr>
          <p:cNvSpPr>
            <a:spLocks noGrp="1"/>
          </p:cNvSpPr>
          <p:nvPr>
            <p:ph type="pic" sz="quarter" idx="16" hasCustomPrompt="1"/>
          </p:nvPr>
        </p:nvSpPr>
        <p:spPr>
          <a:xfrm>
            <a:off x="9146400" y="1098000"/>
            <a:ext cx="30456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000"/>
            <a:ext cx="8285287" cy="426778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8286551"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5D752F1-9B09-8D70-F3E1-C60862EE4A3B}"/>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560924079"/>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5492" userDrawn="1">
          <p15:clr>
            <a:srgbClr val="FBAE40"/>
          </p15:clr>
        </p15:guide>
        <p15:guide id="24" pos="57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text with 1/3 image + white space for logo">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428366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8127598" y="1098000"/>
            <a:ext cx="4064402"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000"/>
            <a:ext cx="7263999" cy="426778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7263999"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44" name="Text Placeholder 43">
            <a:extLst>
              <a:ext uri="{FF2B5EF4-FFF2-40B4-BE49-F238E27FC236}">
                <a16:creationId xmlns:a16="http://schemas.microsoft.com/office/drawing/2014/main" id="{157B48F4-BDD6-6F20-ED74-A0F80415BFFF}"/>
              </a:ext>
            </a:extLst>
          </p:cNvPr>
          <p:cNvSpPr>
            <a:spLocks noGrp="1"/>
          </p:cNvSpPr>
          <p:nvPr>
            <p:ph type="body" sz="quarter" idx="17" hasCustomPrompt="1"/>
          </p:nvPr>
        </p:nvSpPr>
        <p:spPr>
          <a:xfrm>
            <a:off x="8581425" y="5131789"/>
            <a:ext cx="3178576" cy="1296000"/>
          </a:xfrm>
          <a:solidFill>
            <a:schemeClr val="bg1"/>
          </a:solidFill>
          <a:ln>
            <a:noFill/>
          </a:ln>
        </p:spPr>
        <p:txBody>
          <a:bodyPr/>
          <a:lstStyle>
            <a:lvl1pPr marL="0" indent="0" rtl="0">
              <a:buNone/>
              <a:defRPr sz="100">
                <a:solidFill>
                  <a:schemeClr val="bg1">
                    <a:alpha val="0"/>
                  </a:schemeClr>
                </a:solidFill>
              </a:defRPr>
            </a:lvl1pPr>
          </a:lstStyle>
          <a:p>
            <a:pPr lvl="0"/>
            <a:r>
              <a:rPr lang="en-GB" noProof="0"/>
              <a:t>.</a:t>
            </a:r>
          </a:p>
        </p:txBody>
      </p:sp>
      <p:sp>
        <p:nvSpPr>
          <p:cNvPr id="3" name="Title 2">
            <a:extLst>
              <a:ext uri="{FF2B5EF4-FFF2-40B4-BE49-F238E27FC236}">
                <a16:creationId xmlns:a16="http://schemas.microsoft.com/office/drawing/2014/main" id="{85D752F1-9B09-8D70-F3E1-C60862EE4A3B}"/>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438534682"/>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4848" userDrawn="1">
          <p15:clr>
            <a:srgbClr val="FBAE40"/>
          </p15:clr>
        </p15:guide>
        <p15:guide id="24" pos="51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mp; 2 texts with 1/4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482162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9146400" y="1098000"/>
            <a:ext cx="30456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8" y="2157413"/>
            <a:ext cx="3928356" cy="4270375"/>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8" y="1530000"/>
            <a:ext cx="3928356"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8" name="Text Placeholder 10">
            <a:extLst>
              <a:ext uri="{FF2B5EF4-FFF2-40B4-BE49-F238E27FC236}">
                <a16:creationId xmlns:a16="http://schemas.microsoft.com/office/drawing/2014/main" id="{57C43C1D-0D5A-3546-923A-9906F7310287}"/>
              </a:ext>
            </a:extLst>
          </p:cNvPr>
          <p:cNvSpPr>
            <a:spLocks noGrp="1"/>
          </p:cNvSpPr>
          <p:nvPr>
            <p:ph type="body" sz="quarter" idx="16" hasCustomPrompt="1"/>
          </p:nvPr>
        </p:nvSpPr>
        <p:spPr>
          <a:xfrm>
            <a:off x="4792355" y="2157413"/>
            <a:ext cx="3924931" cy="4270375"/>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40" name="Text Placeholder 12">
            <a:extLst>
              <a:ext uri="{FF2B5EF4-FFF2-40B4-BE49-F238E27FC236}">
                <a16:creationId xmlns:a16="http://schemas.microsoft.com/office/drawing/2014/main" id="{25734A7E-A371-8589-95F1-486EF3BDC218}"/>
              </a:ext>
            </a:extLst>
          </p:cNvPr>
          <p:cNvSpPr>
            <a:spLocks noGrp="1"/>
          </p:cNvSpPr>
          <p:nvPr>
            <p:ph type="body" sz="quarter" idx="17" hasCustomPrompt="1"/>
          </p:nvPr>
        </p:nvSpPr>
        <p:spPr>
          <a:xfrm>
            <a:off x="4792355" y="1530000"/>
            <a:ext cx="3924931"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B5B0D54-9E65-6676-5BE0-B1EC73550C01}"/>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1532280"/>
      </p:ext>
    </p:extLst>
  </p:cSld>
  <p:clrMapOvr>
    <a:masterClrMapping/>
  </p:clrMapOvr>
  <p:transition spd="slow">
    <p:push dir="u"/>
  </p:transition>
  <p:extLst>
    <p:ext uri="{DCECCB84-F9BA-43D5-87BE-67443E8EF086}">
      <p15:sldGuideLst xmlns:p15="http://schemas.microsoft.com/office/powerpoint/2012/main">
        <p15:guide id="19" orient="horz" pos="963" userDrawn="1">
          <p15:clr>
            <a:srgbClr val="FBAE40"/>
          </p15:clr>
        </p15:guide>
        <p15:guide id="20" pos="270" userDrawn="1">
          <p15:clr>
            <a:srgbClr val="FBAE40"/>
          </p15:clr>
        </p15:guide>
        <p15:guide id="21" orient="horz" pos="692" userDrawn="1">
          <p15:clr>
            <a:srgbClr val="FBAE40"/>
          </p15:clr>
        </p15:guide>
        <p15:guide id="22" orient="horz" pos="4049" userDrawn="1">
          <p15:clr>
            <a:srgbClr val="FBAE40"/>
          </p15:clr>
        </p15:guide>
        <p15:guide id="23" orient="horz" pos="1359" userDrawn="1">
          <p15:clr>
            <a:srgbClr val="FBAE40"/>
          </p15:clr>
        </p15:guide>
        <p15:guide id="24" pos="5490" userDrawn="1">
          <p15:clr>
            <a:srgbClr val="FBAE40"/>
          </p15:clr>
        </p15:guide>
        <p15:guide id="25" pos="5760" userDrawn="1">
          <p15:clr>
            <a:srgbClr val="FBAE40"/>
          </p15:clr>
        </p15:guide>
        <p15:guide id="26" pos="3018" userDrawn="1">
          <p15:clr>
            <a:srgbClr val="FBAE40"/>
          </p15:clr>
        </p15:guide>
        <p15:guide id="27" pos="274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972630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2" name="Title 1">
            <a:extLst>
              <a:ext uri="{FF2B5EF4-FFF2-40B4-BE49-F238E27FC236}">
                <a16:creationId xmlns:a16="http://schemas.microsoft.com/office/drawing/2014/main" id="{3C6B8952-F9D6-8A77-2EE2-5858DB422187}"/>
              </a:ext>
            </a:extLst>
          </p:cNvPr>
          <p:cNvSpPr>
            <a:spLocks noGrp="1"/>
          </p:cNvSpPr>
          <p:nvPr>
            <p:ph type="title" hasCustomPrompt="1"/>
          </p:nvPr>
        </p:nvSpPr>
        <p:spPr/>
        <p:txBody>
          <a:bodyPr vert="horz"/>
          <a:lstStyle>
            <a:lvl1pPr rtl="0">
              <a:defRPr/>
            </a:lvl1pPr>
          </a:lstStyle>
          <a:p>
            <a:r>
              <a:rPr lang="en-GB" noProof="0"/>
              <a:t>Title, 28pt, </a:t>
            </a:r>
            <a:br>
              <a:rPr lang="en-GB" noProof="0"/>
            </a:br>
            <a:r>
              <a:rPr lang="en-GB" noProof="0"/>
              <a:t>2 lines</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6529187" y="1528763"/>
            <a:ext cx="5232602" cy="4896000"/>
          </a:xfrm>
        </p:spPr>
        <p:txBody>
          <a:bodyPr/>
          <a:lstStyle>
            <a:lvl1pPr marL="0" indent="0" rtl="0">
              <a:buNone/>
              <a:defRPr>
                <a:solidFill>
                  <a:schemeClr val="tx1"/>
                </a:solidFill>
              </a:defRPr>
            </a:lvl1pPr>
            <a:lvl2pPr rtl="0">
              <a:defRPr>
                <a:solidFill>
                  <a:schemeClr val="tx1"/>
                </a:solidFill>
              </a:defRPr>
            </a:lvl2pPr>
            <a:lvl3pPr rtl="0">
              <a:defRPr/>
            </a:lvl3pPr>
          </a:lstStyle>
          <a:p>
            <a:pPr lvl="0"/>
            <a:r>
              <a:rPr lang="en-GB" noProof="0"/>
              <a:t>Text</a:t>
            </a:r>
          </a:p>
        </p:txBody>
      </p:sp>
      <p:sp>
        <p:nvSpPr>
          <p:cNvPr id="37" name="Text Placeholder 38">
            <a:extLst>
              <a:ext uri="{FF2B5EF4-FFF2-40B4-BE49-F238E27FC236}">
                <a16:creationId xmlns:a16="http://schemas.microsoft.com/office/drawing/2014/main" id="{6E9374FC-ECE4-7A38-5807-87AE94A088BD}"/>
              </a:ext>
            </a:extLst>
          </p:cNvPr>
          <p:cNvSpPr>
            <a:spLocks noGrp="1"/>
          </p:cNvSpPr>
          <p:nvPr>
            <p:ph type="body" sz="quarter" idx="16"/>
          </p:nvPr>
        </p:nvSpPr>
        <p:spPr>
          <a:xfrm>
            <a:off x="864001" y="4365382"/>
            <a:ext cx="4798800" cy="2062406"/>
          </a:xfrm>
          <a:solidFill>
            <a:schemeClr val="tx2">
              <a:alpha val="85000"/>
            </a:schemeClr>
          </a:solidFill>
        </p:spPr>
        <p:txBody>
          <a:bodyPr lIns="288000" tIns="288000" rIns="288000" bIns="288000" anchor="b">
            <a:spAutoFit/>
          </a:bodyPr>
          <a:lstStyle>
            <a:lvl1pPr marL="0" indent="0" rtl="0">
              <a:lnSpc>
                <a:spcPct val="100000"/>
              </a:lnSpc>
              <a:spcAft>
                <a:spcPts val="0"/>
              </a:spcAft>
              <a:buNone/>
              <a:defRPr sz="1600">
                <a:solidFill>
                  <a:schemeClr val="bg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4" name="Text Placeholder 43">
            <a:extLst>
              <a:ext uri="{FF2B5EF4-FFF2-40B4-BE49-F238E27FC236}">
                <a16:creationId xmlns:a16="http://schemas.microsoft.com/office/drawing/2014/main" id="{38EE8FDF-DB06-4651-3389-787CA10E779E}"/>
              </a:ext>
            </a:extLst>
          </p:cNvPr>
          <p:cNvSpPr>
            <a:spLocks noGrp="1"/>
          </p:cNvSpPr>
          <p:nvPr>
            <p:ph type="body" sz="quarter" idx="18" hasCustomPrompt="1"/>
          </p:nvPr>
        </p:nvSpPr>
        <p:spPr>
          <a:xfrm>
            <a:off x="864001" y="4238556"/>
            <a:ext cx="288000" cy="253652"/>
          </a:xfrm>
          <a:blipFill>
            <a:blip r:embed="rId5" cstate="print">
              <a:extLst>
                <a:ext uri="{28A0092B-C50C-407E-A947-70E740481C1C}">
                  <a14:useLocalDpi xmlns:a14="http://schemas.microsoft.com/office/drawing/2010/main"/>
                </a:ext>
              </a:extLst>
            </a:blip>
            <a:stretch>
              <a:fillRect/>
            </a:stretch>
          </a:blipFill>
          <a:ln>
            <a:noFill/>
          </a:ln>
        </p:spPr>
        <p:txBody>
          <a:bodyPr/>
          <a:lstStyle>
            <a:lvl1pPr marL="0" indent="0" rtl="0">
              <a:buNone/>
              <a:defRPr sz="100">
                <a:solidFill>
                  <a:schemeClr val="bg1">
                    <a:alpha val="0"/>
                  </a:schemeClr>
                </a:solidFill>
              </a:defRPr>
            </a:lvl1pPr>
          </a:lstStyle>
          <a:p>
            <a:pPr lvl="0"/>
            <a:r>
              <a:rPr lang="en-GB" noProof="0"/>
              <a:t>.</a:t>
            </a:r>
          </a:p>
        </p:txBody>
      </p:sp>
      <p:sp>
        <p:nvSpPr>
          <p:cNvPr id="77" name="Text Placeholder 43">
            <a:extLst>
              <a:ext uri="{FF2B5EF4-FFF2-40B4-BE49-F238E27FC236}">
                <a16:creationId xmlns:a16="http://schemas.microsoft.com/office/drawing/2014/main" id="{9A496C9E-D567-76DE-1404-D4A0596855DE}"/>
              </a:ext>
            </a:extLst>
          </p:cNvPr>
          <p:cNvSpPr>
            <a:spLocks noGrp="1"/>
          </p:cNvSpPr>
          <p:nvPr>
            <p:ph type="body" sz="quarter" idx="19" hasCustomPrompt="1"/>
          </p:nvPr>
        </p:nvSpPr>
        <p:spPr>
          <a:xfrm flipH="1" flipV="1">
            <a:off x="5374801" y="6292522"/>
            <a:ext cx="288000" cy="253652"/>
          </a:xfrm>
          <a:blipFill>
            <a:blip r:embed="rId5" cstate="print">
              <a:extLst>
                <a:ext uri="{28A0092B-C50C-407E-A947-70E740481C1C}">
                  <a14:useLocalDpi xmlns:a14="http://schemas.microsoft.com/office/drawing/2010/main"/>
                </a:ext>
              </a:extLst>
            </a:blip>
            <a:stretch>
              <a:fillRect/>
            </a:stretch>
          </a:blip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824988703"/>
      </p:ext>
    </p:extLst>
  </p:cSld>
  <p:clrMapOvr>
    <a:masterClrMapping/>
  </p:clrMapOvr>
  <p:transition spd="slow">
    <p:push dir="u"/>
  </p:transition>
  <p:extLst>
    <p:ext uri="{DCECCB84-F9BA-43D5-87BE-67443E8EF086}">
      <p15:sldGuideLst xmlns:p15="http://schemas.microsoft.com/office/powerpoint/2012/main">
        <p15:guide id="16" pos="3840">
          <p15:clr>
            <a:srgbClr val="FBAE40"/>
          </p15:clr>
        </p15:guide>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pos="41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text with image bann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849445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0" y="1098000"/>
            <a:ext cx="12192000" cy="1944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3475239"/>
            <a:ext cx="11329789" cy="295254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3" name="Title 2">
            <a:extLst>
              <a:ext uri="{FF2B5EF4-FFF2-40B4-BE49-F238E27FC236}">
                <a16:creationId xmlns:a16="http://schemas.microsoft.com/office/drawing/2014/main" id="{3EFF00CA-6EEE-1446-767F-22A63CDAEDBE}"/>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681093936"/>
      </p:ext>
    </p:extLst>
  </p:cSld>
  <p:clrMapOvr>
    <a:masterClrMapping/>
  </p:clrMapOvr>
  <p:transition spd="slow">
    <p:push dir="u"/>
  </p:transition>
  <p:extLst>
    <p:ext uri="{DCECCB84-F9BA-43D5-87BE-67443E8EF086}">
      <p15:sldGuideLst xmlns:p15="http://schemas.microsoft.com/office/powerpoint/2012/main">
        <p15:guide id="15" orient="horz" pos="1916" userDrawn="1">
          <p15:clr>
            <a:srgbClr val="FBAE40"/>
          </p15:clr>
        </p15:guide>
        <p15:guide id="16" pos="270" userDrawn="1">
          <p15:clr>
            <a:srgbClr val="FBAE40"/>
          </p15:clr>
        </p15:guide>
        <p15:guide id="17" orient="horz" pos="692" userDrawn="1">
          <p15:clr>
            <a:srgbClr val="FBAE40"/>
          </p15:clr>
        </p15:guide>
        <p15:guide id="18" orient="horz" pos="4049" userDrawn="1">
          <p15:clr>
            <a:srgbClr val="FBAE40"/>
          </p15:clr>
        </p15:guide>
        <p15:guide id="19" pos="7409" userDrawn="1">
          <p15:clr>
            <a:srgbClr val="FBAE40"/>
          </p15:clr>
        </p15:guide>
        <p15:guide id="20" orient="horz" pos="218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od slide / full-screen">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6345F9D-58D8-A03C-2C14-3C466D3CBBEC}"/>
              </a:ext>
            </a:extLst>
          </p:cNvPr>
          <p:cNvGraphicFramePr>
            <a:graphicFrameLocks noChangeAspect="1"/>
          </p:cNvGraphicFramePr>
          <p:nvPr>
            <p:custDataLst>
              <p:tags r:id="rId1"/>
            </p:custDataLst>
            <p:extLst>
              <p:ext uri="{D42A27DB-BD31-4B8C-83A1-F6EECF244321}">
                <p14:modId xmlns:p14="http://schemas.microsoft.com/office/powerpoint/2010/main" val="1569687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86345F9D-58D8-A03C-2C14-3C466D3CBB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3">
            <a:extLst>
              <a:ext uri="{FF2B5EF4-FFF2-40B4-BE49-F238E27FC236}">
                <a16:creationId xmlns:a16="http://schemas.microsoft.com/office/drawing/2014/main" id="{F4414B2E-C340-9140-1BD1-92410CBF7B56}"/>
              </a:ext>
            </a:extLst>
          </p:cNvPr>
          <p:cNvSpPr>
            <a:spLocks noGrp="1"/>
          </p:cNvSpPr>
          <p:nvPr>
            <p:ph type="pic" sz="quarter" idx="15" hasCustomPrompt="1"/>
          </p:nvPr>
        </p:nvSpPr>
        <p:spPr>
          <a:xfrm>
            <a:off x="0" y="0"/>
            <a:ext cx="12192000" cy="6858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4" name="Text Placeholder 38">
            <a:extLst>
              <a:ext uri="{FF2B5EF4-FFF2-40B4-BE49-F238E27FC236}">
                <a16:creationId xmlns:a16="http://schemas.microsoft.com/office/drawing/2014/main" id="{9765689A-1419-4CD4-170E-F5C60B64177E}"/>
              </a:ext>
            </a:extLst>
          </p:cNvPr>
          <p:cNvSpPr>
            <a:spLocks noGrp="1"/>
          </p:cNvSpPr>
          <p:nvPr>
            <p:ph type="body" sz="quarter" idx="16" hasCustomPrompt="1"/>
          </p:nvPr>
        </p:nvSpPr>
        <p:spPr>
          <a:xfrm>
            <a:off x="432000" y="1098000"/>
            <a:ext cx="8640000" cy="1487991"/>
          </a:xfrm>
          <a:solidFill>
            <a:schemeClr val="tx2">
              <a:alpha val="85000"/>
            </a:schemeClr>
          </a:solidFill>
        </p:spPr>
        <p:txBody>
          <a:bodyPr wrap="square" lIns="432000" tIns="432000" rIns="432000" bIns="432000" anchor="t">
            <a:spAutoFit/>
          </a:bodyPr>
          <a:lstStyle>
            <a:lvl1pPr marL="0" indent="0" rtl="0">
              <a:lnSpc>
                <a:spcPct val="100000"/>
              </a:lnSpc>
              <a:spcAft>
                <a:spcPts val="0"/>
              </a:spcAft>
              <a:buNone/>
              <a:defRPr sz="4000" b="1">
                <a:solidFill>
                  <a:schemeClr val="bg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Text, 40pt</a:t>
            </a:r>
          </a:p>
        </p:txBody>
      </p:sp>
      <p:sp>
        <p:nvSpPr>
          <p:cNvPr id="15" name="Text Placeholder 43">
            <a:extLst>
              <a:ext uri="{FF2B5EF4-FFF2-40B4-BE49-F238E27FC236}">
                <a16:creationId xmlns:a16="http://schemas.microsoft.com/office/drawing/2014/main" id="{8E425FDA-ACD2-D989-043B-F820E6AB5162}"/>
              </a:ext>
            </a:extLst>
          </p:cNvPr>
          <p:cNvSpPr>
            <a:spLocks noGrp="1"/>
          </p:cNvSpPr>
          <p:nvPr>
            <p:ph type="body" sz="quarter" idx="18" hasCustomPrompt="1"/>
          </p:nvPr>
        </p:nvSpPr>
        <p:spPr>
          <a:xfrm>
            <a:off x="10841432" y="172618"/>
            <a:ext cx="1350568" cy="684364"/>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1825679516"/>
      </p:ext>
    </p:extLst>
  </p:cSld>
  <p:clrMapOvr>
    <a:masterClrMapping/>
  </p:clrMapOvr>
  <p:transition spd="slow">
    <p:push dir="u"/>
  </p:transition>
  <p:extLst>
    <p:ext uri="{DCECCB84-F9BA-43D5-87BE-67443E8EF086}">
      <p15:sldGuideLst xmlns:p15="http://schemas.microsoft.com/office/powerpoint/2012/main">
        <p15:guide id="3" pos="270" userDrawn="1">
          <p15:clr>
            <a:srgbClr val="FBAE40"/>
          </p15:clr>
        </p15:guide>
        <p15:guide id="4" pos="571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561297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Picture Placeholder 3">
            <a:extLst>
              <a:ext uri="{FF2B5EF4-FFF2-40B4-BE49-F238E27FC236}">
                <a16:creationId xmlns:a16="http://schemas.microsoft.com/office/drawing/2014/main" id="{B1008097-4228-1AEA-6834-837AEB6C765F}"/>
              </a:ext>
            </a:extLst>
          </p:cNvPr>
          <p:cNvSpPr>
            <a:spLocks noGrp="1"/>
          </p:cNvSpPr>
          <p:nvPr>
            <p:ph type="pic" sz="quarter" idx="15" hasCustomPrompt="1"/>
          </p:nvPr>
        </p:nvSpPr>
        <p:spPr>
          <a:xfrm>
            <a:off x="0" y="1098000"/>
            <a:ext cx="12192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2" name="Title 1">
            <a:extLst>
              <a:ext uri="{FF2B5EF4-FFF2-40B4-BE49-F238E27FC236}">
                <a16:creationId xmlns:a16="http://schemas.microsoft.com/office/drawing/2014/main" id="{3C6B8952-F9D6-8A77-2EE2-5858DB422187}"/>
              </a:ext>
            </a:extLst>
          </p:cNvPr>
          <p:cNvSpPr>
            <a:spLocks noGrp="1"/>
          </p:cNvSpPr>
          <p:nvPr>
            <p:ph type="title" hasCustomPrompt="1"/>
          </p:nvPr>
        </p:nvSpPr>
        <p:spPr/>
        <p:txBody>
          <a:bodyPr vert="horz"/>
          <a:lstStyle>
            <a:lvl1pPr rtl="0">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348137067"/>
      </p:ext>
    </p:extLst>
  </p:cSld>
  <p:clrMapOvr>
    <a:masterClrMapping/>
  </p:clrMapOvr>
  <p:transition spd="slow">
    <p:push dir="u"/>
  </p:transition>
  <p:extLst>
    <p:ext uri="{DCECCB84-F9BA-43D5-87BE-67443E8EF086}">
      <p15:sldGuideLst xmlns:p15="http://schemas.microsoft.com/office/powerpoint/2012/main">
        <p15:guide id="10" pos="270" userDrawn="1">
          <p15:clr>
            <a:srgbClr val="FBAE40"/>
          </p15:clr>
        </p15:guide>
        <p15:guide id="11" orient="horz" pos="6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rticipant 2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875140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Text Placeholder 43">
            <a:extLst>
              <a:ext uri="{FF2B5EF4-FFF2-40B4-BE49-F238E27FC236}">
                <a16:creationId xmlns:a16="http://schemas.microsoft.com/office/drawing/2014/main" id="{F1B83D0F-C30D-1DAC-90DB-D661B5AF376B}"/>
              </a:ext>
            </a:extLst>
          </p:cNvPr>
          <p:cNvSpPr>
            <a:spLocks noGrp="1"/>
          </p:cNvSpPr>
          <p:nvPr>
            <p:ph type="body" sz="quarter" idx="17" hasCustomPrompt="1"/>
          </p:nvPr>
        </p:nvSpPr>
        <p:spPr>
          <a:xfrm>
            <a:off x="3261360"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5" name="Text Placeholder 43">
            <a:extLst>
              <a:ext uri="{FF2B5EF4-FFF2-40B4-BE49-F238E27FC236}">
                <a16:creationId xmlns:a16="http://schemas.microsoft.com/office/drawing/2014/main" id="{B90C9969-7DC5-B20D-8F4C-02AC5884CB43}"/>
              </a:ext>
            </a:extLst>
          </p:cNvPr>
          <p:cNvSpPr>
            <a:spLocks noGrp="1"/>
          </p:cNvSpPr>
          <p:nvPr>
            <p:ph type="body" sz="quarter" idx="18" hasCustomPrompt="1"/>
          </p:nvPr>
        </p:nvSpPr>
        <p:spPr>
          <a:xfrm>
            <a:off x="6322980"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6" name="Text Placeholder 43">
            <a:extLst>
              <a:ext uri="{FF2B5EF4-FFF2-40B4-BE49-F238E27FC236}">
                <a16:creationId xmlns:a16="http://schemas.microsoft.com/office/drawing/2014/main" id="{D33D3630-A9BD-59E4-DB03-46F3F54B0B0D}"/>
              </a:ext>
            </a:extLst>
          </p:cNvPr>
          <p:cNvSpPr>
            <a:spLocks noGrp="1"/>
          </p:cNvSpPr>
          <p:nvPr>
            <p:ph type="body" sz="quarter" idx="19" hasCustomPrompt="1"/>
          </p:nvPr>
        </p:nvSpPr>
        <p:spPr>
          <a:xfrm>
            <a:off x="3261360"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7" name="Text Placeholder 43">
            <a:extLst>
              <a:ext uri="{FF2B5EF4-FFF2-40B4-BE49-F238E27FC236}">
                <a16:creationId xmlns:a16="http://schemas.microsoft.com/office/drawing/2014/main" id="{2A5B2A23-B287-6454-94B2-CD333710069B}"/>
              </a:ext>
            </a:extLst>
          </p:cNvPr>
          <p:cNvSpPr>
            <a:spLocks noGrp="1"/>
          </p:cNvSpPr>
          <p:nvPr>
            <p:ph type="body" sz="quarter" idx="20" hasCustomPrompt="1"/>
          </p:nvPr>
        </p:nvSpPr>
        <p:spPr>
          <a:xfrm>
            <a:off x="6322980"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1" name="Picture Placeholder 3">
            <a:extLst>
              <a:ext uri="{FF2B5EF4-FFF2-40B4-BE49-F238E27FC236}">
                <a16:creationId xmlns:a16="http://schemas.microsoft.com/office/drawing/2014/main" id="{CC2D6935-038F-D464-C92D-808B5EA87C28}"/>
              </a:ext>
            </a:extLst>
          </p:cNvPr>
          <p:cNvSpPr>
            <a:spLocks noGrp="1"/>
          </p:cNvSpPr>
          <p:nvPr>
            <p:ph type="pic" sz="quarter" idx="15" hasCustomPrompt="1"/>
          </p:nvPr>
        </p:nvSpPr>
        <p:spPr>
          <a:xfrm>
            <a:off x="3832825"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2" name="Picture Placeholder 3">
            <a:extLst>
              <a:ext uri="{FF2B5EF4-FFF2-40B4-BE49-F238E27FC236}">
                <a16:creationId xmlns:a16="http://schemas.microsoft.com/office/drawing/2014/main" id="{FD410EBB-3FEB-6D5F-877D-39A60AC85BE4}"/>
              </a:ext>
            </a:extLst>
          </p:cNvPr>
          <p:cNvSpPr>
            <a:spLocks noGrp="1"/>
          </p:cNvSpPr>
          <p:nvPr>
            <p:ph type="pic" sz="quarter" idx="16" hasCustomPrompt="1"/>
          </p:nvPr>
        </p:nvSpPr>
        <p:spPr>
          <a:xfrm>
            <a:off x="6894445"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2" name="Title 1">
            <a:extLst>
              <a:ext uri="{FF2B5EF4-FFF2-40B4-BE49-F238E27FC236}">
                <a16:creationId xmlns:a16="http://schemas.microsoft.com/office/drawing/2014/main" id="{52C2CF4B-8A3C-13FA-BECD-9DB01F4A614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330464618"/>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3907688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Tree>
    <p:extLst>
      <p:ext uri="{BB962C8B-B14F-4D97-AF65-F5344CB8AC3E}">
        <p14:creationId xmlns:p14="http://schemas.microsoft.com/office/powerpoint/2010/main" val="2846660333"/>
      </p:ext>
    </p:extLst>
  </p:cSld>
  <p:clrMapOvr>
    <a:masterClrMapping/>
  </p:clrMapOvr>
  <p:transition spd="slow">
    <p:push dir="u"/>
  </p:transition>
  <p:extLst>
    <p:ext uri="{DCECCB84-F9BA-43D5-87BE-67443E8EF086}">
      <p15:sldGuideLst xmlns:p15="http://schemas.microsoft.com/office/powerpoint/2012/main">
        <p15:guide id="6" pos="270" userDrawn="1">
          <p15:clr>
            <a:srgbClr val="FBAE40"/>
          </p15:clr>
        </p15:guide>
        <p15:guide id="7" pos="740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rticipant 3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44976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6" name="Picture Placeholder 3">
            <a:extLst>
              <a:ext uri="{FF2B5EF4-FFF2-40B4-BE49-F238E27FC236}">
                <a16:creationId xmlns:a16="http://schemas.microsoft.com/office/drawing/2014/main" id="{575FA654-6B49-780A-BFB4-222C98774724}"/>
              </a:ext>
            </a:extLst>
          </p:cNvPr>
          <p:cNvSpPr>
            <a:spLocks noGrp="1"/>
          </p:cNvSpPr>
          <p:nvPr>
            <p:ph type="pic" sz="quarter" idx="23" hasCustomPrompt="1"/>
          </p:nvPr>
        </p:nvSpPr>
        <p:spPr>
          <a:xfrm>
            <a:off x="9684211"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4" name="Text Placeholder 43">
            <a:extLst>
              <a:ext uri="{FF2B5EF4-FFF2-40B4-BE49-F238E27FC236}">
                <a16:creationId xmlns:a16="http://schemas.microsoft.com/office/drawing/2014/main" id="{F1B83D0F-C30D-1DAC-90DB-D661B5AF376B}"/>
              </a:ext>
            </a:extLst>
          </p:cNvPr>
          <p:cNvSpPr>
            <a:spLocks noGrp="1"/>
          </p:cNvSpPr>
          <p:nvPr>
            <p:ph type="body" sz="quarter" idx="17" hasCustomPrompt="1"/>
          </p:nvPr>
        </p:nvSpPr>
        <p:spPr>
          <a:xfrm>
            <a:off x="490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5" name="Text Placeholder 43">
            <a:extLst>
              <a:ext uri="{FF2B5EF4-FFF2-40B4-BE49-F238E27FC236}">
                <a16:creationId xmlns:a16="http://schemas.microsoft.com/office/drawing/2014/main" id="{B90C9969-7DC5-B20D-8F4C-02AC5884CB43}"/>
              </a:ext>
            </a:extLst>
          </p:cNvPr>
          <p:cNvSpPr>
            <a:spLocks noGrp="1"/>
          </p:cNvSpPr>
          <p:nvPr>
            <p:ph type="body" sz="quarter" idx="18" hasCustomPrompt="1"/>
          </p:nvPr>
        </p:nvSpPr>
        <p:spPr>
          <a:xfrm>
            <a:off x="4804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6" name="Text Placeholder 43">
            <a:extLst>
              <a:ext uri="{FF2B5EF4-FFF2-40B4-BE49-F238E27FC236}">
                <a16:creationId xmlns:a16="http://schemas.microsoft.com/office/drawing/2014/main" id="{D33D3630-A9BD-59E4-DB03-46F3F54B0B0D}"/>
              </a:ext>
            </a:extLst>
          </p:cNvPr>
          <p:cNvSpPr>
            <a:spLocks noGrp="1"/>
          </p:cNvSpPr>
          <p:nvPr>
            <p:ph type="body" sz="quarter" idx="19" hasCustomPrompt="1"/>
          </p:nvPr>
        </p:nvSpPr>
        <p:spPr>
          <a:xfrm>
            <a:off x="490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7" name="Text Placeholder 43">
            <a:extLst>
              <a:ext uri="{FF2B5EF4-FFF2-40B4-BE49-F238E27FC236}">
                <a16:creationId xmlns:a16="http://schemas.microsoft.com/office/drawing/2014/main" id="{2A5B2A23-B287-6454-94B2-CD333710069B}"/>
              </a:ext>
            </a:extLst>
          </p:cNvPr>
          <p:cNvSpPr>
            <a:spLocks noGrp="1"/>
          </p:cNvSpPr>
          <p:nvPr>
            <p:ph type="body" sz="quarter" idx="20" hasCustomPrompt="1"/>
          </p:nvPr>
        </p:nvSpPr>
        <p:spPr>
          <a:xfrm>
            <a:off x="4804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1" name="Picture Placeholder 3">
            <a:extLst>
              <a:ext uri="{FF2B5EF4-FFF2-40B4-BE49-F238E27FC236}">
                <a16:creationId xmlns:a16="http://schemas.microsoft.com/office/drawing/2014/main" id="{CC2D6935-038F-D464-C92D-808B5EA87C28}"/>
              </a:ext>
            </a:extLst>
          </p:cNvPr>
          <p:cNvSpPr>
            <a:spLocks noGrp="1"/>
          </p:cNvSpPr>
          <p:nvPr>
            <p:ph type="pic" sz="quarter" idx="15" hasCustomPrompt="1"/>
          </p:nvPr>
        </p:nvSpPr>
        <p:spPr>
          <a:xfrm>
            <a:off x="1062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2" name="Picture Placeholder 3">
            <a:extLst>
              <a:ext uri="{FF2B5EF4-FFF2-40B4-BE49-F238E27FC236}">
                <a16:creationId xmlns:a16="http://schemas.microsoft.com/office/drawing/2014/main" id="{FD410EBB-3FEB-6D5F-877D-39A60AC85BE4}"/>
              </a:ext>
            </a:extLst>
          </p:cNvPr>
          <p:cNvSpPr>
            <a:spLocks noGrp="1"/>
          </p:cNvSpPr>
          <p:nvPr>
            <p:ph type="pic" sz="quarter" idx="16" hasCustomPrompt="1"/>
          </p:nvPr>
        </p:nvSpPr>
        <p:spPr>
          <a:xfrm>
            <a:off x="5376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3" name="Text Placeholder 43">
            <a:extLst>
              <a:ext uri="{FF2B5EF4-FFF2-40B4-BE49-F238E27FC236}">
                <a16:creationId xmlns:a16="http://schemas.microsoft.com/office/drawing/2014/main" id="{5842F8D1-C8E7-B7F7-193F-396D7F0C1FD5}"/>
              </a:ext>
            </a:extLst>
          </p:cNvPr>
          <p:cNvSpPr>
            <a:spLocks noGrp="1"/>
          </p:cNvSpPr>
          <p:nvPr>
            <p:ph type="body" sz="quarter" idx="21" hasCustomPrompt="1"/>
          </p:nvPr>
        </p:nvSpPr>
        <p:spPr>
          <a:xfrm>
            <a:off x="9112746"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35" name="Text Placeholder 43">
            <a:extLst>
              <a:ext uri="{FF2B5EF4-FFF2-40B4-BE49-F238E27FC236}">
                <a16:creationId xmlns:a16="http://schemas.microsoft.com/office/drawing/2014/main" id="{F7ED4793-8249-B71F-2BD9-1E188E589562}"/>
              </a:ext>
            </a:extLst>
          </p:cNvPr>
          <p:cNvSpPr>
            <a:spLocks noGrp="1"/>
          </p:cNvSpPr>
          <p:nvPr>
            <p:ph type="body" sz="quarter" idx="22" hasCustomPrompt="1"/>
          </p:nvPr>
        </p:nvSpPr>
        <p:spPr>
          <a:xfrm>
            <a:off x="9112746"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 name="Title 2">
            <a:extLst>
              <a:ext uri="{FF2B5EF4-FFF2-40B4-BE49-F238E27FC236}">
                <a16:creationId xmlns:a16="http://schemas.microsoft.com/office/drawing/2014/main" id="{CC01AD36-B7B0-8DA3-E4DF-7B92563C34F5}"/>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71873576"/>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rticipant 4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877115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1" name="Picture Placeholder 3">
            <a:extLst>
              <a:ext uri="{FF2B5EF4-FFF2-40B4-BE49-F238E27FC236}">
                <a16:creationId xmlns:a16="http://schemas.microsoft.com/office/drawing/2014/main" id="{CC2D6935-038F-D464-C92D-808B5EA87C28}"/>
              </a:ext>
            </a:extLst>
          </p:cNvPr>
          <p:cNvSpPr>
            <a:spLocks noGrp="1"/>
          </p:cNvSpPr>
          <p:nvPr>
            <p:ph type="pic" sz="quarter" idx="15" hasCustomPrompt="1"/>
          </p:nvPr>
        </p:nvSpPr>
        <p:spPr>
          <a:xfrm>
            <a:off x="1062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2" name="Picture Placeholder 3">
            <a:extLst>
              <a:ext uri="{FF2B5EF4-FFF2-40B4-BE49-F238E27FC236}">
                <a16:creationId xmlns:a16="http://schemas.microsoft.com/office/drawing/2014/main" id="{FD410EBB-3FEB-6D5F-877D-39A60AC85BE4}"/>
              </a:ext>
            </a:extLst>
          </p:cNvPr>
          <p:cNvSpPr>
            <a:spLocks noGrp="1"/>
          </p:cNvSpPr>
          <p:nvPr>
            <p:ph type="pic" sz="quarter" idx="16" hasCustomPrompt="1"/>
          </p:nvPr>
        </p:nvSpPr>
        <p:spPr>
          <a:xfrm>
            <a:off x="392969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7" name="Picture Placeholder 3">
            <a:extLst>
              <a:ext uri="{FF2B5EF4-FFF2-40B4-BE49-F238E27FC236}">
                <a16:creationId xmlns:a16="http://schemas.microsoft.com/office/drawing/2014/main" id="{D01BDA65-4A3A-8C7F-6D57-257CEA15EDAB}"/>
              </a:ext>
            </a:extLst>
          </p:cNvPr>
          <p:cNvSpPr>
            <a:spLocks noGrp="1"/>
          </p:cNvSpPr>
          <p:nvPr>
            <p:ph type="pic" sz="quarter" idx="23" hasCustomPrompt="1"/>
          </p:nvPr>
        </p:nvSpPr>
        <p:spPr>
          <a:xfrm>
            <a:off x="6822312"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4" name="Text Placeholder 43">
            <a:extLst>
              <a:ext uri="{FF2B5EF4-FFF2-40B4-BE49-F238E27FC236}">
                <a16:creationId xmlns:a16="http://schemas.microsoft.com/office/drawing/2014/main" id="{F1B83D0F-C30D-1DAC-90DB-D661B5AF376B}"/>
              </a:ext>
            </a:extLst>
          </p:cNvPr>
          <p:cNvSpPr>
            <a:spLocks noGrp="1"/>
          </p:cNvSpPr>
          <p:nvPr>
            <p:ph type="body" sz="quarter" idx="17" hasCustomPrompt="1"/>
          </p:nvPr>
        </p:nvSpPr>
        <p:spPr>
          <a:xfrm>
            <a:off x="490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5" name="Text Placeholder 43">
            <a:extLst>
              <a:ext uri="{FF2B5EF4-FFF2-40B4-BE49-F238E27FC236}">
                <a16:creationId xmlns:a16="http://schemas.microsoft.com/office/drawing/2014/main" id="{B90C9969-7DC5-B20D-8F4C-02AC5884CB43}"/>
              </a:ext>
            </a:extLst>
          </p:cNvPr>
          <p:cNvSpPr>
            <a:spLocks noGrp="1"/>
          </p:cNvSpPr>
          <p:nvPr>
            <p:ph type="body" sz="quarter" idx="18" hasCustomPrompt="1"/>
          </p:nvPr>
        </p:nvSpPr>
        <p:spPr>
          <a:xfrm>
            <a:off x="335822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6" name="Text Placeholder 43">
            <a:extLst>
              <a:ext uri="{FF2B5EF4-FFF2-40B4-BE49-F238E27FC236}">
                <a16:creationId xmlns:a16="http://schemas.microsoft.com/office/drawing/2014/main" id="{D33D3630-A9BD-59E4-DB03-46F3F54B0B0D}"/>
              </a:ext>
            </a:extLst>
          </p:cNvPr>
          <p:cNvSpPr>
            <a:spLocks noGrp="1"/>
          </p:cNvSpPr>
          <p:nvPr>
            <p:ph type="body" sz="quarter" idx="19" hasCustomPrompt="1"/>
          </p:nvPr>
        </p:nvSpPr>
        <p:spPr>
          <a:xfrm>
            <a:off x="490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7" name="Text Placeholder 43">
            <a:extLst>
              <a:ext uri="{FF2B5EF4-FFF2-40B4-BE49-F238E27FC236}">
                <a16:creationId xmlns:a16="http://schemas.microsoft.com/office/drawing/2014/main" id="{2A5B2A23-B287-6454-94B2-CD333710069B}"/>
              </a:ext>
            </a:extLst>
          </p:cNvPr>
          <p:cNvSpPr>
            <a:spLocks noGrp="1"/>
          </p:cNvSpPr>
          <p:nvPr>
            <p:ph type="body" sz="quarter" idx="20" hasCustomPrompt="1"/>
          </p:nvPr>
        </p:nvSpPr>
        <p:spPr>
          <a:xfrm>
            <a:off x="335822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5" name="Text Placeholder 43">
            <a:extLst>
              <a:ext uri="{FF2B5EF4-FFF2-40B4-BE49-F238E27FC236}">
                <a16:creationId xmlns:a16="http://schemas.microsoft.com/office/drawing/2014/main" id="{B19CB6E8-97CB-822F-3F85-A7275483C46F}"/>
              </a:ext>
            </a:extLst>
          </p:cNvPr>
          <p:cNvSpPr>
            <a:spLocks noGrp="1"/>
          </p:cNvSpPr>
          <p:nvPr>
            <p:ph type="body" sz="quarter" idx="21" hasCustomPrompt="1"/>
          </p:nvPr>
        </p:nvSpPr>
        <p:spPr>
          <a:xfrm>
            <a:off x="6250847"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36" name="Text Placeholder 43">
            <a:extLst>
              <a:ext uri="{FF2B5EF4-FFF2-40B4-BE49-F238E27FC236}">
                <a16:creationId xmlns:a16="http://schemas.microsoft.com/office/drawing/2014/main" id="{2EF03F68-E44D-2D1B-E3CF-23E57CD8ACB4}"/>
              </a:ext>
            </a:extLst>
          </p:cNvPr>
          <p:cNvSpPr>
            <a:spLocks noGrp="1"/>
          </p:cNvSpPr>
          <p:nvPr>
            <p:ph type="body" sz="quarter" idx="22" hasCustomPrompt="1"/>
          </p:nvPr>
        </p:nvSpPr>
        <p:spPr>
          <a:xfrm>
            <a:off x="6250847"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 name="Picture Placeholder 3">
            <a:extLst>
              <a:ext uri="{FF2B5EF4-FFF2-40B4-BE49-F238E27FC236}">
                <a16:creationId xmlns:a16="http://schemas.microsoft.com/office/drawing/2014/main" id="{6F69C67C-E89D-2384-2449-3AE3B29A56D6}"/>
              </a:ext>
            </a:extLst>
          </p:cNvPr>
          <p:cNvSpPr>
            <a:spLocks noGrp="1"/>
          </p:cNvSpPr>
          <p:nvPr>
            <p:ph type="pic" sz="quarter" idx="24" hasCustomPrompt="1"/>
          </p:nvPr>
        </p:nvSpPr>
        <p:spPr>
          <a:xfrm>
            <a:off x="9684211"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43">
            <a:extLst>
              <a:ext uri="{FF2B5EF4-FFF2-40B4-BE49-F238E27FC236}">
                <a16:creationId xmlns:a16="http://schemas.microsoft.com/office/drawing/2014/main" id="{4675A820-B82C-20ED-4FD7-8096B1F92A81}"/>
              </a:ext>
            </a:extLst>
          </p:cNvPr>
          <p:cNvSpPr>
            <a:spLocks noGrp="1"/>
          </p:cNvSpPr>
          <p:nvPr>
            <p:ph type="body" sz="quarter" idx="25" hasCustomPrompt="1"/>
          </p:nvPr>
        </p:nvSpPr>
        <p:spPr>
          <a:xfrm>
            <a:off x="9112746"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13" name="Text Placeholder 43">
            <a:extLst>
              <a:ext uri="{FF2B5EF4-FFF2-40B4-BE49-F238E27FC236}">
                <a16:creationId xmlns:a16="http://schemas.microsoft.com/office/drawing/2014/main" id="{DF422E5E-8133-BB32-C099-047DCCC1623A}"/>
              </a:ext>
            </a:extLst>
          </p:cNvPr>
          <p:cNvSpPr>
            <a:spLocks noGrp="1"/>
          </p:cNvSpPr>
          <p:nvPr>
            <p:ph type="body" sz="quarter" idx="26" hasCustomPrompt="1"/>
          </p:nvPr>
        </p:nvSpPr>
        <p:spPr>
          <a:xfrm>
            <a:off x="9112746"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 name="Title 3">
            <a:extLst>
              <a:ext uri="{FF2B5EF4-FFF2-40B4-BE49-F238E27FC236}">
                <a16:creationId xmlns:a16="http://schemas.microsoft.com/office/drawing/2014/main" id="{47B07921-E735-F94C-40EB-71F2AF0C4E00}"/>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091910985"/>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rticipant 5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121013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0" name="Picture Placeholder 3">
            <a:extLst>
              <a:ext uri="{FF2B5EF4-FFF2-40B4-BE49-F238E27FC236}">
                <a16:creationId xmlns:a16="http://schemas.microsoft.com/office/drawing/2014/main" id="{05696C37-BDF4-2F3D-603C-E1844610595D}"/>
              </a:ext>
            </a:extLst>
          </p:cNvPr>
          <p:cNvSpPr>
            <a:spLocks noGrp="1"/>
          </p:cNvSpPr>
          <p:nvPr>
            <p:ph type="pic" sz="quarter" idx="24" hasCustomPrompt="1"/>
          </p:nvPr>
        </p:nvSpPr>
        <p:spPr>
          <a:xfrm>
            <a:off x="3224666" y="3812592"/>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63" name="Picture Placeholder 3">
            <a:extLst>
              <a:ext uri="{FF2B5EF4-FFF2-40B4-BE49-F238E27FC236}">
                <a16:creationId xmlns:a16="http://schemas.microsoft.com/office/drawing/2014/main" id="{E7C418BE-D8E0-8035-E432-74FD98A897B7}"/>
              </a:ext>
            </a:extLst>
          </p:cNvPr>
          <p:cNvSpPr>
            <a:spLocks noGrp="1"/>
          </p:cNvSpPr>
          <p:nvPr>
            <p:ph type="pic" sz="quarter" idx="27" hasCustomPrompt="1"/>
          </p:nvPr>
        </p:nvSpPr>
        <p:spPr>
          <a:xfrm>
            <a:off x="7525966" y="3812592"/>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9" name="Picture Placeholder 3">
            <a:extLst>
              <a:ext uri="{FF2B5EF4-FFF2-40B4-BE49-F238E27FC236}">
                <a16:creationId xmlns:a16="http://schemas.microsoft.com/office/drawing/2014/main" id="{99175D0A-6D9D-DBBC-30F3-D0FC5D29CD36}"/>
              </a:ext>
            </a:extLst>
          </p:cNvPr>
          <p:cNvSpPr>
            <a:spLocks noGrp="1"/>
          </p:cNvSpPr>
          <p:nvPr>
            <p:ph type="pic" sz="quarter" idx="23" hasCustomPrompt="1"/>
          </p:nvPr>
        </p:nvSpPr>
        <p:spPr>
          <a:xfrm>
            <a:off x="9684211"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0" name="Text Placeholder 43">
            <a:extLst>
              <a:ext uri="{FF2B5EF4-FFF2-40B4-BE49-F238E27FC236}">
                <a16:creationId xmlns:a16="http://schemas.microsoft.com/office/drawing/2014/main" id="{70D8A088-B7AE-9853-F92D-69BFEFB60E94}"/>
              </a:ext>
            </a:extLst>
          </p:cNvPr>
          <p:cNvSpPr>
            <a:spLocks noGrp="1"/>
          </p:cNvSpPr>
          <p:nvPr>
            <p:ph type="body" sz="quarter" idx="17" hasCustomPrompt="1"/>
          </p:nvPr>
        </p:nvSpPr>
        <p:spPr>
          <a:xfrm>
            <a:off x="490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51" name="Text Placeholder 43">
            <a:extLst>
              <a:ext uri="{FF2B5EF4-FFF2-40B4-BE49-F238E27FC236}">
                <a16:creationId xmlns:a16="http://schemas.microsoft.com/office/drawing/2014/main" id="{101E0012-1AFC-2117-1AFF-131E7D68BC6A}"/>
              </a:ext>
            </a:extLst>
          </p:cNvPr>
          <p:cNvSpPr>
            <a:spLocks noGrp="1"/>
          </p:cNvSpPr>
          <p:nvPr>
            <p:ph type="body" sz="quarter" idx="18" hasCustomPrompt="1"/>
          </p:nvPr>
        </p:nvSpPr>
        <p:spPr>
          <a:xfrm>
            <a:off x="4804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52" name="Text Placeholder 43">
            <a:extLst>
              <a:ext uri="{FF2B5EF4-FFF2-40B4-BE49-F238E27FC236}">
                <a16:creationId xmlns:a16="http://schemas.microsoft.com/office/drawing/2014/main" id="{76B9F0EE-35D9-4F4C-DF19-6F1329686F7D}"/>
              </a:ext>
            </a:extLst>
          </p:cNvPr>
          <p:cNvSpPr>
            <a:spLocks noGrp="1"/>
          </p:cNvSpPr>
          <p:nvPr>
            <p:ph type="body" sz="quarter" idx="19" hasCustomPrompt="1"/>
          </p:nvPr>
        </p:nvSpPr>
        <p:spPr>
          <a:xfrm>
            <a:off x="490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53" name="Text Placeholder 43">
            <a:extLst>
              <a:ext uri="{FF2B5EF4-FFF2-40B4-BE49-F238E27FC236}">
                <a16:creationId xmlns:a16="http://schemas.microsoft.com/office/drawing/2014/main" id="{290CBF69-D6CA-7FA4-2148-5B01F5233DFB}"/>
              </a:ext>
            </a:extLst>
          </p:cNvPr>
          <p:cNvSpPr>
            <a:spLocks noGrp="1"/>
          </p:cNvSpPr>
          <p:nvPr>
            <p:ph type="body" sz="quarter" idx="20" hasCustomPrompt="1"/>
          </p:nvPr>
        </p:nvSpPr>
        <p:spPr>
          <a:xfrm>
            <a:off x="4804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54" name="Picture Placeholder 3">
            <a:extLst>
              <a:ext uri="{FF2B5EF4-FFF2-40B4-BE49-F238E27FC236}">
                <a16:creationId xmlns:a16="http://schemas.microsoft.com/office/drawing/2014/main" id="{F30F8F33-E146-584B-B117-177763926F78}"/>
              </a:ext>
            </a:extLst>
          </p:cNvPr>
          <p:cNvSpPr>
            <a:spLocks noGrp="1"/>
          </p:cNvSpPr>
          <p:nvPr>
            <p:ph type="pic" sz="quarter" idx="15" hasCustomPrompt="1"/>
          </p:nvPr>
        </p:nvSpPr>
        <p:spPr>
          <a:xfrm>
            <a:off x="1062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5" name="Picture Placeholder 3">
            <a:extLst>
              <a:ext uri="{FF2B5EF4-FFF2-40B4-BE49-F238E27FC236}">
                <a16:creationId xmlns:a16="http://schemas.microsoft.com/office/drawing/2014/main" id="{93AD48AD-2E9D-CCFA-CC34-50B41218A9B5}"/>
              </a:ext>
            </a:extLst>
          </p:cNvPr>
          <p:cNvSpPr>
            <a:spLocks noGrp="1"/>
          </p:cNvSpPr>
          <p:nvPr>
            <p:ph type="pic" sz="quarter" idx="16" hasCustomPrompt="1"/>
          </p:nvPr>
        </p:nvSpPr>
        <p:spPr>
          <a:xfrm>
            <a:off x="5376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6" name="Text Placeholder 43">
            <a:extLst>
              <a:ext uri="{FF2B5EF4-FFF2-40B4-BE49-F238E27FC236}">
                <a16:creationId xmlns:a16="http://schemas.microsoft.com/office/drawing/2014/main" id="{3CFFEEC3-C7DF-AE66-30A4-4911FF001F7F}"/>
              </a:ext>
            </a:extLst>
          </p:cNvPr>
          <p:cNvSpPr>
            <a:spLocks noGrp="1"/>
          </p:cNvSpPr>
          <p:nvPr>
            <p:ph type="body" sz="quarter" idx="21" hasCustomPrompt="1"/>
          </p:nvPr>
        </p:nvSpPr>
        <p:spPr>
          <a:xfrm>
            <a:off x="9112746"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57" name="Text Placeholder 43">
            <a:extLst>
              <a:ext uri="{FF2B5EF4-FFF2-40B4-BE49-F238E27FC236}">
                <a16:creationId xmlns:a16="http://schemas.microsoft.com/office/drawing/2014/main" id="{AF0EB9D8-DAFE-F2BB-AAEB-93E5A6FCF4EC}"/>
              </a:ext>
            </a:extLst>
          </p:cNvPr>
          <p:cNvSpPr>
            <a:spLocks noGrp="1"/>
          </p:cNvSpPr>
          <p:nvPr>
            <p:ph type="body" sz="quarter" idx="22" hasCustomPrompt="1"/>
          </p:nvPr>
        </p:nvSpPr>
        <p:spPr>
          <a:xfrm>
            <a:off x="9112746"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61" name="Text Placeholder 43">
            <a:extLst>
              <a:ext uri="{FF2B5EF4-FFF2-40B4-BE49-F238E27FC236}">
                <a16:creationId xmlns:a16="http://schemas.microsoft.com/office/drawing/2014/main" id="{8150DEEE-F1C8-412C-9A41-9C6A1510A4DA}"/>
              </a:ext>
            </a:extLst>
          </p:cNvPr>
          <p:cNvSpPr>
            <a:spLocks noGrp="1"/>
          </p:cNvSpPr>
          <p:nvPr>
            <p:ph type="body" sz="quarter" idx="25" hasCustomPrompt="1"/>
          </p:nvPr>
        </p:nvSpPr>
        <p:spPr>
          <a:xfrm>
            <a:off x="2653201" y="5451145"/>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62" name="Text Placeholder 43">
            <a:extLst>
              <a:ext uri="{FF2B5EF4-FFF2-40B4-BE49-F238E27FC236}">
                <a16:creationId xmlns:a16="http://schemas.microsoft.com/office/drawing/2014/main" id="{C0E9FEFA-5AB3-30A2-24C9-3AC8326327FE}"/>
              </a:ext>
            </a:extLst>
          </p:cNvPr>
          <p:cNvSpPr>
            <a:spLocks noGrp="1"/>
          </p:cNvSpPr>
          <p:nvPr>
            <p:ph type="body" sz="quarter" idx="26" hasCustomPrompt="1"/>
          </p:nvPr>
        </p:nvSpPr>
        <p:spPr>
          <a:xfrm>
            <a:off x="2653201" y="5797901"/>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64" name="Text Placeholder 43">
            <a:extLst>
              <a:ext uri="{FF2B5EF4-FFF2-40B4-BE49-F238E27FC236}">
                <a16:creationId xmlns:a16="http://schemas.microsoft.com/office/drawing/2014/main" id="{7FA20DE0-E4E7-6C95-C8AA-55B9BE2AE579}"/>
              </a:ext>
            </a:extLst>
          </p:cNvPr>
          <p:cNvSpPr>
            <a:spLocks noGrp="1"/>
          </p:cNvSpPr>
          <p:nvPr>
            <p:ph type="body" sz="quarter" idx="28" hasCustomPrompt="1"/>
          </p:nvPr>
        </p:nvSpPr>
        <p:spPr>
          <a:xfrm>
            <a:off x="6954501" y="5451145"/>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65" name="Text Placeholder 43">
            <a:extLst>
              <a:ext uri="{FF2B5EF4-FFF2-40B4-BE49-F238E27FC236}">
                <a16:creationId xmlns:a16="http://schemas.microsoft.com/office/drawing/2014/main" id="{BC1BB4AA-BCDE-6809-1034-93EE2784F500}"/>
              </a:ext>
            </a:extLst>
          </p:cNvPr>
          <p:cNvSpPr>
            <a:spLocks noGrp="1"/>
          </p:cNvSpPr>
          <p:nvPr>
            <p:ph type="body" sz="quarter" idx="29" hasCustomPrompt="1"/>
          </p:nvPr>
        </p:nvSpPr>
        <p:spPr>
          <a:xfrm>
            <a:off x="6954501" y="5797901"/>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 name="Title 2">
            <a:extLst>
              <a:ext uri="{FF2B5EF4-FFF2-40B4-BE49-F238E27FC236}">
                <a16:creationId xmlns:a16="http://schemas.microsoft.com/office/drawing/2014/main" id="{26BA4B36-92F3-CCD6-D942-4A1C8BE3CC4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526452109"/>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slide (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995372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1" name="Picture Placeholder 3">
            <a:extLst>
              <a:ext uri="{FF2B5EF4-FFF2-40B4-BE49-F238E27FC236}">
                <a16:creationId xmlns:a16="http://schemas.microsoft.com/office/drawing/2014/main" id="{2E005BC1-0A00-6A3F-9AB9-2090FB403C58}"/>
              </a:ext>
            </a:extLst>
          </p:cNvPr>
          <p:cNvSpPr>
            <a:spLocks noGrp="1"/>
          </p:cNvSpPr>
          <p:nvPr>
            <p:ph type="pic" sz="quarter" idx="15" hasCustomPrompt="1"/>
          </p:nvPr>
        </p:nvSpPr>
        <p:spPr>
          <a:xfrm>
            <a:off x="9146400" y="1098000"/>
            <a:ext cx="3045600" cy="5760000"/>
          </a:xfrm>
          <a:blipFill>
            <a:blip r:embed="rId5"/>
            <a:stretch>
              <a:fillRect/>
            </a:stretch>
          </a:blipFill>
        </p:spPr>
        <p:txBody>
          <a:bodyPr anchor="ctr"/>
          <a:lstStyle>
            <a:lvl1pPr marL="0" indent="0" algn="ctr" rtl="0">
              <a:buNone/>
              <a:defRPr>
                <a:solidFill>
                  <a:schemeClr val="bg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3455998" y="2016000"/>
            <a:ext cx="5255944" cy="301878"/>
          </a:xfrm>
        </p:spPr>
        <p:txBody>
          <a:bodyPr>
            <a:noAutofit/>
          </a:bodyPr>
          <a:lstStyle>
            <a:lvl1pPr marL="0" indent="0" rtl="0">
              <a:lnSpc>
                <a:spcPct val="120000"/>
              </a:lnSpc>
              <a:spcAft>
                <a:spcPts val="0"/>
              </a:spcAft>
              <a:buNone/>
              <a:defRPr>
                <a:solidFill>
                  <a:schemeClr val="tx1"/>
                </a:solidFill>
              </a:defRPr>
            </a:lvl1pPr>
          </a:lstStyle>
          <a:p>
            <a:pPr lvl="0"/>
            <a:r>
              <a:rPr lang="en-GB" noProof="0"/>
              <a:t>Position</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3455998" y="1520825"/>
            <a:ext cx="5255944"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41" name="Picture Placeholder 3">
            <a:extLst>
              <a:ext uri="{FF2B5EF4-FFF2-40B4-BE49-F238E27FC236}">
                <a16:creationId xmlns:a16="http://schemas.microsoft.com/office/drawing/2014/main" id="{4D03EDE8-139D-E4AC-B2DF-0B4ABE45D5E2}"/>
              </a:ext>
            </a:extLst>
          </p:cNvPr>
          <p:cNvSpPr>
            <a:spLocks noGrp="1"/>
          </p:cNvSpPr>
          <p:nvPr>
            <p:ph type="pic" sz="quarter" idx="16" hasCustomPrompt="1"/>
          </p:nvPr>
        </p:nvSpPr>
        <p:spPr>
          <a:xfrm>
            <a:off x="432000" y="1530000"/>
            <a:ext cx="2160000" cy="216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7" name="Text Placeholder 10">
            <a:extLst>
              <a:ext uri="{FF2B5EF4-FFF2-40B4-BE49-F238E27FC236}">
                <a16:creationId xmlns:a16="http://schemas.microsoft.com/office/drawing/2014/main" id="{EBE14B7E-1369-C17A-8857-D645DEE0EC7C}"/>
              </a:ext>
            </a:extLst>
          </p:cNvPr>
          <p:cNvSpPr>
            <a:spLocks noGrp="1"/>
          </p:cNvSpPr>
          <p:nvPr>
            <p:ph type="body" sz="quarter" idx="17" hasCustomPrompt="1"/>
          </p:nvPr>
        </p:nvSpPr>
        <p:spPr>
          <a:xfrm>
            <a:off x="3455998" y="2847527"/>
            <a:ext cx="5255944" cy="1139662"/>
          </a:xfrm>
        </p:spPr>
        <p:txBody>
          <a:bodyPr>
            <a:noAutofit/>
          </a:bodyPr>
          <a:lstStyle>
            <a:lvl1pPr marL="0" indent="0" rtl="0">
              <a:buNone/>
              <a:defRPr>
                <a:solidFill>
                  <a:schemeClr val="tx1"/>
                </a:solidFill>
              </a:defRPr>
            </a:lvl1pPr>
          </a:lstStyle>
          <a:p>
            <a:pPr lvl="0"/>
            <a:r>
              <a:rPr lang="en-GB" noProof="0"/>
              <a:t>Company address on three lines</a:t>
            </a:r>
          </a:p>
        </p:txBody>
      </p:sp>
      <p:sp>
        <p:nvSpPr>
          <p:cNvPr id="48" name="Text Placeholder 10">
            <a:extLst>
              <a:ext uri="{FF2B5EF4-FFF2-40B4-BE49-F238E27FC236}">
                <a16:creationId xmlns:a16="http://schemas.microsoft.com/office/drawing/2014/main" id="{5A9030AA-2D09-D294-83F5-D911E619749C}"/>
              </a:ext>
            </a:extLst>
          </p:cNvPr>
          <p:cNvSpPr>
            <a:spLocks noGrp="1"/>
          </p:cNvSpPr>
          <p:nvPr>
            <p:ph type="body" sz="quarter" idx="18" hasCustomPrompt="1"/>
          </p:nvPr>
        </p:nvSpPr>
        <p:spPr>
          <a:xfrm>
            <a:off x="3455998" y="4535936"/>
            <a:ext cx="5255944" cy="1891852"/>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2" name="Title 1">
            <a:extLst>
              <a:ext uri="{FF2B5EF4-FFF2-40B4-BE49-F238E27FC236}">
                <a16:creationId xmlns:a16="http://schemas.microsoft.com/office/drawing/2014/main" id="{37EE503F-5E60-20CF-7913-904004C1FF77}"/>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547072832"/>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57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slide (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825549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3" name="Picture Placeholder 3">
            <a:extLst>
              <a:ext uri="{FF2B5EF4-FFF2-40B4-BE49-F238E27FC236}">
                <a16:creationId xmlns:a16="http://schemas.microsoft.com/office/drawing/2014/main" id="{5AC5C679-4332-8618-78DC-64B8D1686171}"/>
              </a:ext>
            </a:extLst>
          </p:cNvPr>
          <p:cNvSpPr>
            <a:spLocks noGrp="1"/>
          </p:cNvSpPr>
          <p:nvPr>
            <p:ph type="pic" sz="quarter" idx="15" hasCustomPrompt="1"/>
          </p:nvPr>
        </p:nvSpPr>
        <p:spPr>
          <a:xfrm>
            <a:off x="9146400" y="1098000"/>
            <a:ext cx="3045600" cy="5760000"/>
          </a:xfrm>
          <a:blipFill>
            <a:blip r:embed="rId5"/>
            <a:stretch>
              <a:fillRect/>
            </a:stretch>
          </a:blipFill>
        </p:spPr>
        <p:txBody>
          <a:bodyPr anchor="ctr"/>
          <a:lstStyle>
            <a:lvl1pPr marL="0" indent="0" algn="ctr" rtl="0">
              <a:buNone/>
              <a:defRPr>
                <a:solidFill>
                  <a:schemeClr val="bg1"/>
                </a:solidFill>
              </a:defRPr>
            </a:lvl1pPr>
          </a:lstStyle>
          <a:p>
            <a:r>
              <a:rPr lang="en-GB" noProof="0"/>
              <a:t>Image</a:t>
            </a:r>
          </a:p>
        </p:txBody>
      </p:sp>
      <p:sp>
        <p:nvSpPr>
          <p:cNvPr id="48" name="Text Placeholder 10">
            <a:extLst>
              <a:ext uri="{FF2B5EF4-FFF2-40B4-BE49-F238E27FC236}">
                <a16:creationId xmlns:a16="http://schemas.microsoft.com/office/drawing/2014/main" id="{5A9030AA-2D09-D294-83F5-D911E619749C}"/>
              </a:ext>
            </a:extLst>
          </p:cNvPr>
          <p:cNvSpPr>
            <a:spLocks noGrp="1"/>
          </p:cNvSpPr>
          <p:nvPr userDrawn="1">
            <p:ph type="body" sz="quarter" idx="18" hasCustomPrompt="1"/>
          </p:nvPr>
        </p:nvSpPr>
        <p:spPr>
          <a:xfrm>
            <a:off x="434458" y="4876301"/>
            <a:ext cx="3920284"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52" name="Text Placeholder 10">
            <a:extLst>
              <a:ext uri="{FF2B5EF4-FFF2-40B4-BE49-F238E27FC236}">
                <a16:creationId xmlns:a16="http://schemas.microsoft.com/office/drawing/2014/main" id="{DF2A2FE6-E130-9A0B-843E-C9F6EEF7AD73}"/>
              </a:ext>
            </a:extLst>
          </p:cNvPr>
          <p:cNvSpPr>
            <a:spLocks noGrp="1"/>
          </p:cNvSpPr>
          <p:nvPr>
            <p:ph type="body" sz="quarter" idx="22" hasCustomPrompt="1"/>
          </p:nvPr>
        </p:nvSpPr>
        <p:spPr>
          <a:xfrm>
            <a:off x="4791658" y="4876301"/>
            <a:ext cx="3920284"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userDrawn="1">
            <p:ph type="body" sz="quarter" idx="13" hasCustomPrompt="1"/>
          </p:nvPr>
        </p:nvSpPr>
        <p:spPr>
          <a:xfrm>
            <a:off x="434458" y="3842876"/>
            <a:ext cx="3920284"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userDrawn="1">
            <p:ph type="body" sz="quarter" idx="14" hasCustomPrompt="1"/>
          </p:nvPr>
        </p:nvSpPr>
        <p:spPr>
          <a:xfrm>
            <a:off x="432000" y="3347701"/>
            <a:ext cx="3920284"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41" name="Picture Placeholder 3">
            <a:extLst>
              <a:ext uri="{FF2B5EF4-FFF2-40B4-BE49-F238E27FC236}">
                <a16:creationId xmlns:a16="http://schemas.microsoft.com/office/drawing/2014/main" id="{4D03EDE8-139D-E4AC-B2DF-0B4ABE45D5E2}"/>
              </a:ext>
            </a:extLst>
          </p:cNvPr>
          <p:cNvSpPr>
            <a:spLocks noGrp="1"/>
          </p:cNvSpPr>
          <p:nvPr userDrawn="1">
            <p:ph type="pic" sz="quarter" idx="16" hasCustomPrompt="1"/>
          </p:nvPr>
        </p:nvSpPr>
        <p:spPr>
          <a:xfrm>
            <a:off x="432000"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9" name="Picture Placeholder 3">
            <a:extLst>
              <a:ext uri="{FF2B5EF4-FFF2-40B4-BE49-F238E27FC236}">
                <a16:creationId xmlns:a16="http://schemas.microsoft.com/office/drawing/2014/main" id="{AFF74F02-727B-636D-E509-15BFB0DBA675}"/>
              </a:ext>
            </a:extLst>
          </p:cNvPr>
          <p:cNvSpPr>
            <a:spLocks noGrp="1"/>
          </p:cNvSpPr>
          <p:nvPr>
            <p:ph type="pic" sz="quarter" idx="19" hasCustomPrompt="1"/>
          </p:nvPr>
        </p:nvSpPr>
        <p:spPr>
          <a:xfrm>
            <a:off x="4791658"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0" name="Text Placeholder 10">
            <a:extLst>
              <a:ext uri="{FF2B5EF4-FFF2-40B4-BE49-F238E27FC236}">
                <a16:creationId xmlns:a16="http://schemas.microsoft.com/office/drawing/2014/main" id="{400E275A-9507-FD29-6760-794ED70D2D96}"/>
              </a:ext>
            </a:extLst>
          </p:cNvPr>
          <p:cNvSpPr>
            <a:spLocks noGrp="1"/>
          </p:cNvSpPr>
          <p:nvPr>
            <p:ph type="body" sz="quarter" idx="20" hasCustomPrompt="1"/>
          </p:nvPr>
        </p:nvSpPr>
        <p:spPr>
          <a:xfrm>
            <a:off x="4791658" y="3842876"/>
            <a:ext cx="3920284"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51" name="Text Placeholder 12">
            <a:extLst>
              <a:ext uri="{FF2B5EF4-FFF2-40B4-BE49-F238E27FC236}">
                <a16:creationId xmlns:a16="http://schemas.microsoft.com/office/drawing/2014/main" id="{E72AEA63-EC16-F334-143C-F4F407B918A2}"/>
              </a:ext>
            </a:extLst>
          </p:cNvPr>
          <p:cNvSpPr>
            <a:spLocks noGrp="1"/>
          </p:cNvSpPr>
          <p:nvPr>
            <p:ph type="body" sz="quarter" idx="21" hasCustomPrompt="1"/>
          </p:nvPr>
        </p:nvSpPr>
        <p:spPr>
          <a:xfrm>
            <a:off x="4791658" y="3347701"/>
            <a:ext cx="3920284"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3" name="Title 2">
            <a:extLst>
              <a:ext uri="{FF2B5EF4-FFF2-40B4-BE49-F238E27FC236}">
                <a16:creationId xmlns:a16="http://schemas.microsoft.com/office/drawing/2014/main" id="{55146B3A-75B7-5620-B3DF-822D076AD0BD}"/>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932987225"/>
      </p:ext>
    </p:extLst>
  </p:cSld>
  <p:clrMapOvr>
    <a:masterClrMapping/>
  </p:clrMapOvr>
  <p:transition spd="slow">
    <p:push dir="u"/>
  </p:transition>
  <p:extLst>
    <p:ext uri="{DCECCB84-F9BA-43D5-87BE-67443E8EF086}">
      <p15:sldGuideLst xmlns:p15="http://schemas.microsoft.com/office/powerpoint/2012/main">
        <p15:guide id="9" orient="horz" pos="963">
          <p15:clr>
            <a:srgbClr val="FBAE40"/>
          </p15:clr>
        </p15:guide>
        <p15:guide id="10" pos="270">
          <p15:clr>
            <a:srgbClr val="FBAE40"/>
          </p15:clr>
        </p15:guide>
        <p15:guide id="11" orient="horz" pos="692">
          <p15:clr>
            <a:srgbClr val="FBAE40"/>
          </p15:clr>
        </p15:guide>
        <p15:guide id="12" orient="horz" pos="4049">
          <p15:clr>
            <a:srgbClr val="FBAE40"/>
          </p15:clr>
        </p15:guide>
        <p15:guide id="16" pos="57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slide (3)">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983013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8" name="Text Placeholder 10">
            <a:extLst>
              <a:ext uri="{FF2B5EF4-FFF2-40B4-BE49-F238E27FC236}">
                <a16:creationId xmlns:a16="http://schemas.microsoft.com/office/drawing/2014/main" id="{5A9030AA-2D09-D294-83F5-D911E619749C}"/>
              </a:ext>
            </a:extLst>
          </p:cNvPr>
          <p:cNvSpPr>
            <a:spLocks noGrp="1"/>
          </p:cNvSpPr>
          <p:nvPr userDrawn="1">
            <p:ph type="body" sz="quarter" idx="18" hasCustomPrompt="1"/>
          </p:nvPr>
        </p:nvSpPr>
        <p:spPr>
          <a:xfrm>
            <a:off x="436100" y="4876301"/>
            <a:ext cx="3479800"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52" name="Text Placeholder 10">
            <a:extLst>
              <a:ext uri="{FF2B5EF4-FFF2-40B4-BE49-F238E27FC236}">
                <a16:creationId xmlns:a16="http://schemas.microsoft.com/office/drawing/2014/main" id="{DF2A2FE6-E130-9A0B-843E-C9F6EEF7AD73}"/>
              </a:ext>
            </a:extLst>
          </p:cNvPr>
          <p:cNvSpPr>
            <a:spLocks noGrp="1"/>
          </p:cNvSpPr>
          <p:nvPr>
            <p:ph type="body" sz="quarter" idx="22" hasCustomPrompt="1"/>
          </p:nvPr>
        </p:nvSpPr>
        <p:spPr>
          <a:xfrm>
            <a:off x="4356100" y="4876301"/>
            <a:ext cx="3479800"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userDrawn="1">
            <p:ph type="body" sz="quarter" idx="13" hasCustomPrompt="1"/>
          </p:nvPr>
        </p:nvSpPr>
        <p:spPr>
          <a:xfrm>
            <a:off x="431999" y="3842876"/>
            <a:ext cx="3479800"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userDrawn="1">
            <p:ph type="body" sz="quarter" idx="14" hasCustomPrompt="1"/>
          </p:nvPr>
        </p:nvSpPr>
        <p:spPr>
          <a:xfrm>
            <a:off x="431999" y="3347701"/>
            <a:ext cx="34798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41" name="Picture Placeholder 3">
            <a:extLst>
              <a:ext uri="{FF2B5EF4-FFF2-40B4-BE49-F238E27FC236}">
                <a16:creationId xmlns:a16="http://schemas.microsoft.com/office/drawing/2014/main" id="{4D03EDE8-139D-E4AC-B2DF-0B4ABE45D5E2}"/>
              </a:ext>
            </a:extLst>
          </p:cNvPr>
          <p:cNvSpPr>
            <a:spLocks noGrp="1"/>
          </p:cNvSpPr>
          <p:nvPr userDrawn="1">
            <p:ph type="pic" sz="quarter" idx="16" hasCustomPrompt="1"/>
          </p:nvPr>
        </p:nvSpPr>
        <p:spPr>
          <a:xfrm>
            <a:off x="432000"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9" name="Picture Placeholder 3">
            <a:extLst>
              <a:ext uri="{FF2B5EF4-FFF2-40B4-BE49-F238E27FC236}">
                <a16:creationId xmlns:a16="http://schemas.microsoft.com/office/drawing/2014/main" id="{AFF74F02-727B-636D-E509-15BFB0DBA675}"/>
              </a:ext>
            </a:extLst>
          </p:cNvPr>
          <p:cNvSpPr>
            <a:spLocks noGrp="1"/>
          </p:cNvSpPr>
          <p:nvPr>
            <p:ph type="pic" sz="quarter" idx="19" hasCustomPrompt="1"/>
          </p:nvPr>
        </p:nvSpPr>
        <p:spPr>
          <a:xfrm>
            <a:off x="4356100"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0" name="Text Placeholder 10">
            <a:extLst>
              <a:ext uri="{FF2B5EF4-FFF2-40B4-BE49-F238E27FC236}">
                <a16:creationId xmlns:a16="http://schemas.microsoft.com/office/drawing/2014/main" id="{400E275A-9507-FD29-6760-794ED70D2D96}"/>
              </a:ext>
            </a:extLst>
          </p:cNvPr>
          <p:cNvSpPr>
            <a:spLocks noGrp="1"/>
          </p:cNvSpPr>
          <p:nvPr>
            <p:ph type="body" sz="quarter" idx="20" hasCustomPrompt="1"/>
          </p:nvPr>
        </p:nvSpPr>
        <p:spPr>
          <a:xfrm>
            <a:off x="4356100" y="3842876"/>
            <a:ext cx="3479800"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51" name="Text Placeholder 12">
            <a:extLst>
              <a:ext uri="{FF2B5EF4-FFF2-40B4-BE49-F238E27FC236}">
                <a16:creationId xmlns:a16="http://schemas.microsoft.com/office/drawing/2014/main" id="{E72AEA63-EC16-F334-143C-F4F407B918A2}"/>
              </a:ext>
            </a:extLst>
          </p:cNvPr>
          <p:cNvSpPr>
            <a:spLocks noGrp="1"/>
          </p:cNvSpPr>
          <p:nvPr>
            <p:ph type="body" sz="quarter" idx="21" hasCustomPrompt="1"/>
          </p:nvPr>
        </p:nvSpPr>
        <p:spPr>
          <a:xfrm>
            <a:off x="4356100" y="3347701"/>
            <a:ext cx="34798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2" name="Text Placeholder 10">
            <a:extLst>
              <a:ext uri="{FF2B5EF4-FFF2-40B4-BE49-F238E27FC236}">
                <a16:creationId xmlns:a16="http://schemas.microsoft.com/office/drawing/2014/main" id="{FD97310F-BF77-3052-7D5F-521AE85495B0}"/>
              </a:ext>
            </a:extLst>
          </p:cNvPr>
          <p:cNvSpPr>
            <a:spLocks noGrp="1"/>
          </p:cNvSpPr>
          <p:nvPr>
            <p:ph type="body" sz="quarter" idx="23" hasCustomPrompt="1"/>
          </p:nvPr>
        </p:nvSpPr>
        <p:spPr>
          <a:xfrm>
            <a:off x="8278813" y="4876301"/>
            <a:ext cx="3479800"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3" name="Picture Placeholder 3">
            <a:extLst>
              <a:ext uri="{FF2B5EF4-FFF2-40B4-BE49-F238E27FC236}">
                <a16:creationId xmlns:a16="http://schemas.microsoft.com/office/drawing/2014/main" id="{0A03D3B0-D87F-65E2-20D2-2E3D4FC53E18}"/>
              </a:ext>
            </a:extLst>
          </p:cNvPr>
          <p:cNvSpPr>
            <a:spLocks noGrp="1"/>
          </p:cNvSpPr>
          <p:nvPr>
            <p:ph type="pic" sz="quarter" idx="24" hasCustomPrompt="1"/>
          </p:nvPr>
        </p:nvSpPr>
        <p:spPr>
          <a:xfrm>
            <a:off x="8278813"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 name="Text Placeholder 10">
            <a:extLst>
              <a:ext uri="{FF2B5EF4-FFF2-40B4-BE49-F238E27FC236}">
                <a16:creationId xmlns:a16="http://schemas.microsoft.com/office/drawing/2014/main" id="{3AC0C46D-924E-6086-ABF8-9C7B8618C2F5}"/>
              </a:ext>
            </a:extLst>
          </p:cNvPr>
          <p:cNvSpPr>
            <a:spLocks noGrp="1"/>
          </p:cNvSpPr>
          <p:nvPr>
            <p:ph type="body" sz="quarter" idx="25" hasCustomPrompt="1"/>
          </p:nvPr>
        </p:nvSpPr>
        <p:spPr>
          <a:xfrm>
            <a:off x="8278813" y="3842876"/>
            <a:ext cx="3479800"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6" name="Text Placeholder 12">
            <a:extLst>
              <a:ext uri="{FF2B5EF4-FFF2-40B4-BE49-F238E27FC236}">
                <a16:creationId xmlns:a16="http://schemas.microsoft.com/office/drawing/2014/main" id="{DE75E8A5-8070-B311-99AA-D3C4B3C39236}"/>
              </a:ext>
            </a:extLst>
          </p:cNvPr>
          <p:cNvSpPr>
            <a:spLocks noGrp="1"/>
          </p:cNvSpPr>
          <p:nvPr>
            <p:ph type="body" sz="quarter" idx="26" hasCustomPrompt="1"/>
          </p:nvPr>
        </p:nvSpPr>
        <p:spPr>
          <a:xfrm>
            <a:off x="8278813" y="3347701"/>
            <a:ext cx="34798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7" name="Title 6">
            <a:extLst>
              <a:ext uri="{FF2B5EF4-FFF2-40B4-BE49-F238E27FC236}">
                <a16:creationId xmlns:a16="http://schemas.microsoft.com/office/drawing/2014/main" id="{2EBE829B-D1F1-110E-2A2D-99BA9886B497}"/>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107176593"/>
      </p:ext>
    </p:extLst>
  </p:cSld>
  <p:clrMapOvr>
    <a:masterClrMapping/>
  </p:clrMapOvr>
  <p:transition spd="slow">
    <p:push dir="u"/>
  </p:transition>
  <p:extLst>
    <p:ext uri="{DCECCB84-F9BA-43D5-87BE-67443E8EF086}">
      <p15:sldGuideLst xmlns:p15="http://schemas.microsoft.com/office/powerpoint/2012/main">
        <p15:guide id="9" orient="horz" pos="963">
          <p15:clr>
            <a:srgbClr val="FBAE40"/>
          </p15:clr>
        </p15:guide>
        <p15:guide id="10" pos="270">
          <p15:clr>
            <a:srgbClr val="FBAE40"/>
          </p15:clr>
        </p15:guide>
        <p15:guide id="11" orient="horz" pos="692">
          <p15:clr>
            <a:srgbClr val="FBAE40"/>
          </p15:clr>
        </p15:guide>
        <p15:guide id="12" orient="horz" pos="4049">
          <p15:clr>
            <a:srgbClr val="FBAE40"/>
          </p15:clr>
        </p15:guide>
        <p15:guide id="19" pos="740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customer logo">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4243805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18B174F-64CB-F020-88E2-1F63BD8A9992}"/>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
        <p:nvSpPr>
          <p:cNvPr id="24" name="Text Placeholder 43">
            <a:extLst>
              <a:ext uri="{FF2B5EF4-FFF2-40B4-BE49-F238E27FC236}">
                <a16:creationId xmlns:a16="http://schemas.microsoft.com/office/drawing/2014/main" id="{BDEA299F-CF48-A5F1-3781-1AB2A986B4F2}"/>
              </a:ext>
            </a:extLst>
          </p:cNvPr>
          <p:cNvSpPr>
            <a:spLocks noGrp="1"/>
          </p:cNvSpPr>
          <p:nvPr>
            <p:ph type="body" sz="quarter" idx="17" hasCustomPrompt="1"/>
          </p:nvPr>
        </p:nvSpPr>
        <p:spPr>
          <a:xfrm>
            <a:off x="9169200" y="1962000"/>
            <a:ext cx="2592000" cy="1296000"/>
          </a:xfrm>
          <a:solidFill>
            <a:schemeClr val="bg1"/>
          </a:solid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1583460534"/>
      </p:ext>
    </p:extLst>
  </p:cSld>
  <p:clrMapOvr>
    <a:masterClrMapping/>
  </p:clrMapOvr>
  <p:transition spd="slow">
    <p:push dir="u"/>
  </p:transition>
  <p:extLst>
    <p:ext uri="{DCECCB84-F9BA-43D5-87BE-67443E8EF086}">
      <p15:sldGuideLst xmlns:p15="http://schemas.microsoft.com/office/powerpoint/2012/main">
        <p15:guide id="6" pos="270" userDrawn="1">
          <p15:clr>
            <a:srgbClr val="FBAE40"/>
          </p15:clr>
        </p15:guide>
        <p15:guide id="7" pos="740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C815432-1626-BBCF-EDFF-4A58259064D4}"/>
              </a:ext>
            </a:extLst>
          </p:cNvPr>
          <p:cNvGraphicFramePr>
            <a:graphicFrameLocks noChangeAspect="1"/>
          </p:cNvGraphicFramePr>
          <p:nvPr>
            <p:custDataLst>
              <p:tags r:id="rId1"/>
            </p:custDataLst>
            <p:extLst>
              <p:ext uri="{D42A27DB-BD31-4B8C-83A1-F6EECF244321}">
                <p14:modId xmlns:p14="http://schemas.microsoft.com/office/powerpoint/2010/main" val="1541701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9C815432-1626-BBCF-EDFF-4A5825906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C9DC67D7-52EE-6ADA-F962-34E45323AA0C}"/>
              </a:ext>
            </a:extLst>
          </p:cNvPr>
          <p:cNvSpPr>
            <a:spLocks noGrp="1"/>
          </p:cNvSpPr>
          <p:nvPr>
            <p:ph type="pic" sz="quarter" idx="15" hasCustomPrompt="1"/>
          </p:nvPr>
        </p:nvSpPr>
        <p:spPr>
          <a:xfrm>
            <a:off x="609600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CAA92BD0-3906-45A7-FD93-C56CA8C7C6B2}"/>
              </a:ext>
            </a:extLst>
          </p:cNvPr>
          <p:cNvSpPr>
            <a:spLocks noGrp="1"/>
          </p:cNvSpPr>
          <p:nvPr>
            <p:ph type="body" sz="quarter" idx="16" hasCustomPrompt="1"/>
          </p:nvPr>
        </p:nvSpPr>
        <p:spPr>
          <a:xfrm>
            <a:off x="432000" y="1530000"/>
            <a:ext cx="5232000" cy="4896000"/>
          </a:xfrm>
        </p:spPr>
        <p:txBody>
          <a:bodyPr anchor="t"/>
          <a:lstStyle>
            <a:lvl1pPr marL="625475" indent="-625475" rtl="0">
              <a:lnSpc>
                <a:spcPct val="100000"/>
              </a:lnSpc>
              <a:spcBef>
                <a:spcPts val="1500"/>
              </a:spcBef>
              <a:spcAft>
                <a:spcPts val="0"/>
              </a:spcAft>
              <a:buSzPct val="130000"/>
              <a:buFont typeface="+mj-lt"/>
              <a:buAutoNum type="arabicPeriod"/>
              <a:defRPr b="1">
                <a:solidFill>
                  <a:schemeClr val="tx1"/>
                </a:solidFill>
              </a:defRPr>
            </a:lvl1pPr>
            <a:lvl2pPr marL="625475" indent="0" rtl="0">
              <a:lnSpc>
                <a:spcPct val="100000"/>
              </a:lnSpc>
              <a:spcBef>
                <a:spcPts val="200"/>
              </a:spcBef>
              <a:spcAft>
                <a:spcPts val="0"/>
              </a:spcAft>
              <a:buNone/>
              <a:defRPr sz="1600">
                <a:solidFill>
                  <a:schemeClr val="tx1"/>
                </a:solidFill>
              </a:defRPr>
            </a:lvl2pPr>
          </a:lstStyle>
          <a:p>
            <a:pPr lvl="0"/>
            <a:r>
              <a:rPr lang="en-GB" noProof="0"/>
              <a:t>Add agenda topic, 18 pt</a:t>
            </a:r>
          </a:p>
          <a:p>
            <a:pPr lvl="1"/>
            <a:r>
              <a:rPr lang="en-GB" noProof="0"/>
              <a:t>Subtopic, 16 pt</a:t>
            </a:r>
          </a:p>
          <a:p>
            <a:pPr lvl="1"/>
            <a:endParaRPr lang="en-GB" noProof="0"/>
          </a:p>
        </p:txBody>
      </p:sp>
      <p:sp>
        <p:nvSpPr>
          <p:cNvPr id="2" name="Title 1">
            <a:extLst>
              <a:ext uri="{FF2B5EF4-FFF2-40B4-BE49-F238E27FC236}">
                <a16:creationId xmlns:a16="http://schemas.microsoft.com/office/drawing/2014/main" id="{06385BAD-0861-C6A4-56E2-BF176F171A4C}"/>
              </a:ext>
            </a:extLst>
          </p:cNvPr>
          <p:cNvSpPr>
            <a:spLocks noGrp="1"/>
          </p:cNvSpPr>
          <p:nvPr>
            <p:ph type="title" hasCustomPrompt="1"/>
          </p:nvPr>
        </p:nvSpPr>
        <p:spPr/>
        <p:txBody>
          <a:bodyPr vert="horz"/>
          <a:lstStyle>
            <a:lvl1pPr>
              <a:defRPr/>
            </a:lvl1pPr>
          </a:lstStyle>
          <a:p>
            <a:r>
              <a:rPr lang="en-GB" noProof="0"/>
              <a:t>Title, 28pt</a:t>
            </a:r>
          </a:p>
        </p:txBody>
      </p:sp>
    </p:spTree>
    <p:extLst>
      <p:ext uri="{BB962C8B-B14F-4D97-AF65-F5344CB8AC3E}">
        <p14:creationId xmlns:p14="http://schemas.microsoft.com/office/powerpoint/2010/main" val="1140928159"/>
      </p:ext>
    </p:extLst>
  </p:cSld>
  <p:clrMapOvr>
    <a:masterClrMapping/>
  </p:clrMapOvr>
  <p:transition spd="slow">
    <p:push dir="u"/>
  </p:transition>
  <p:extLst>
    <p:ext uri="{DCECCB84-F9BA-43D5-87BE-67443E8EF086}">
      <p15:sldGuideLst xmlns:p15="http://schemas.microsoft.com/office/powerpoint/2012/main">
        <p15:guide id="8" orient="horz" pos="692" userDrawn="1">
          <p15:clr>
            <a:srgbClr val="FBAE40"/>
          </p15:clr>
        </p15:guide>
        <p15:guide id="9" pos="270" userDrawn="1">
          <p15:clr>
            <a:srgbClr val="FBAE40"/>
          </p15:clr>
        </p15:guide>
        <p15:guide id="10" pos="3839" userDrawn="1">
          <p15:clr>
            <a:srgbClr val="FBAE40"/>
          </p15:clr>
        </p15:guide>
        <p15:guide id="11" orient="horz" pos="4047" userDrawn="1">
          <p15:clr>
            <a:srgbClr val="FBAE40"/>
          </p15:clr>
        </p15:guide>
        <p15:guide id="12" orient="horz" pos="963" userDrawn="1">
          <p15:clr>
            <a:srgbClr val="FBAE40"/>
          </p15:clr>
        </p15:guide>
        <p15:guide id="13" pos="356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2855909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Chapter title, 48pt, </a:t>
            </a:r>
            <a:br>
              <a:rPr lang="en-GB" noProof="0"/>
            </a:br>
            <a:r>
              <a:rPr lang="en-GB" noProof="0"/>
              <a:t>2 lines</a:t>
            </a:r>
          </a:p>
        </p:txBody>
      </p:sp>
    </p:spTree>
    <p:extLst>
      <p:ext uri="{BB962C8B-B14F-4D97-AF65-F5344CB8AC3E}">
        <p14:creationId xmlns:p14="http://schemas.microsoft.com/office/powerpoint/2010/main" val="2236310670"/>
      </p:ext>
    </p:extLst>
  </p:cSld>
  <p:clrMapOvr>
    <a:masterClrMapping/>
  </p:clrMapOvr>
  <p:transition spd="slow">
    <p:push dir="u"/>
  </p:transition>
  <p:extLst>
    <p:ext uri="{DCECCB84-F9BA-43D5-87BE-67443E8EF086}">
      <p15:sldGuideLst xmlns:p15="http://schemas.microsoft.com/office/powerpoint/2012/main">
        <p15:guide id="6" pos="270" userDrawn="1">
          <p15:clr>
            <a:srgbClr val="FBAE40"/>
          </p15:clr>
        </p15:guide>
        <p15:guide id="7" pos="740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68408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1528763"/>
            <a:ext cx="11329200" cy="4899025"/>
          </a:xfrm>
        </p:spPr>
        <p:txBody>
          <a:bodyPr/>
          <a:lstStyle>
            <a:lvl1pPr rtl="0">
              <a:defRPr>
                <a:solidFill>
                  <a:schemeClr val="tx1"/>
                </a:solidFill>
              </a:defRPr>
            </a:lvl1pPr>
            <a:lvl2pPr rtl="0">
              <a:defRPr>
                <a:solidFill>
                  <a:schemeClr val="tx1"/>
                </a:solidFill>
              </a:defRPr>
            </a:lvl2pPr>
            <a:lvl3pPr rtl="0">
              <a:defRPr/>
            </a:lvl3pPr>
          </a:lstStyle>
          <a:p>
            <a:pPr lvl="0"/>
            <a:r>
              <a:rPr lang="en-GB" noProof="0" dirty="0"/>
              <a:t>First level</a:t>
            </a:r>
          </a:p>
          <a:p>
            <a:pPr lvl="1"/>
            <a:r>
              <a:rPr lang="en-GB" noProof="0" dirty="0"/>
              <a:t>Second level</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873797396"/>
      </p:ext>
    </p:extLst>
  </p:cSld>
  <p:clrMapOvr>
    <a:masterClrMapping/>
  </p:clrMapOvr>
  <p:transition spd="slow">
    <p:push dir="u"/>
  </p:transition>
  <p:extLst>
    <p:ext uri="{DCECCB84-F9BA-43D5-87BE-67443E8EF086}">
      <p15:sldGuideLst xmlns:p15="http://schemas.microsoft.com/office/powerpoint/2012/main">
        <p15:guide id="13" orient="horz" pos="963" userDrawn="1">
          <p15:clr>
            <a:srgbClr val="FBAE40"/>
          </p15:clr>
        </p15:guide>
        <p15:guide id="14" pos="270" userDrawn="1">
          <p15:clr>
            <a:srgbClr val="FBAE40"/>
          </p15:clr>
        </p15:guide>
        <p15:guide id="15" orient="horz" pos="692" userDrawn="1">
          <p15:clr>
            <a:srgbClr val="FBAE40"/>
          </p15:clr>
        </p15:guide>
        <p15:guide id="16" orient="horz" pos="4049" userDrawn="1">
          <p15:clr>
            <a:srgbClr val="FBAE40"/>
          </p15:clr>
        </p15:guide>
        <p15:guide id="17" pos="7409" userDrawn="1">
          <p15:clr>
            <a:srgbClr val="FBAE40"/>
          </p15:clr>
        </p15:guide>
        <p15:guide id="18" orient="horz" pos="135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mp;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68408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587"/>
            <a:ext cx="113292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113292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698861040"/>
      </p:ext>
    </p:extLst>
  </p:cSld>
  <p:clrMapOvr>
    <a:masterClrMapping/>
  </p:clrMapOvr>
  <p:transition spd="slow">
    <p:push dir="u"/>
  </p:transition>
  <p:extLst>
    <p:ext uri="{DCECCB84-F9BA-43D5-87BE-67443E8EF086}">
      <p15:sldGuideLst xmlns:p15="http://schemas.microsoft.com/office/powerpoint/2012/main">
        <p15:guide id="13" orient="horz" pos="963" userDrawn="1">
          <p15:clr>
            <a:srgbClr val="FBAE40"/>
          </p15:clr>
        </p15:guide>
        <p15:guide id="14" pos="270" userDrawn="1">
          <p15:clr>
            <a:srgbClr val="FBAE40"/>
          </p15:clr>
        </p15:guide>
        <p15:guide id="15" orient="horz" pos="692" userDrawn="1">
          <p15:clr>
            <a:srgbClr val="FBAE40"/>
          </p15:clr>
        </p15:guide>
        <p15:guide id="16" orient="horz" pos="4049" userDrawn="1">
          <p15:clr>
            <a:srgbClr val="FBAE40"/>
          </p15:clr>
        </p15:guide>
        <p15:guide id="17" pos="7409" userDrawn="1">
          <p15:clr>
            <a:srgbClr val="FBAE40"/>
          </p15:clr>
        </p15:guide>
        <p15:guide id="18" orient="horz" pos="135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mp; 2 text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0750059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587"/>
            <a:ext cx="5447999"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2000" y="1530000"/>
            <a:ext cx="5447999"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
        <p:nvSpPr>
          <p:cNvPr id="3" name="Text Placeholder 10">
            <a:extLst>
              <a:ext uri="{FF2B5EF4-FFF2-40B4-BE49-F238E27FC236}">
                <a16:creationId xmlns:a16="http://schemas.microsoft.com/office/drawing/2014/main" id="{6F02CE17-8D55-2AB5-3A7A-2B03B0A6A300}"/>
              </a:ext>
            </a:extLst>
          </p:cNvPr>
          <p:cNvSpPr>
            <a:spLocks noGrp="1"/>
          </p:cNvSpPr>
          <p:nvPr>
            <p:ph type="body" sz="quarter" idx="15" hasCustomPrompt="1"/>
          </p:nvPr>
        </p:nvSpPr>
        <p:spPr>
          <a:xfrm>
            <a:off x="6312000" y="2160587"/>
            <a:ext cx="5449788"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5" name="Text Placeholder 12">
            <a:extLst>
              <a:ext uri="{FF2B5EF4-FFF2-40B4-BE49-F238E27FC236}">
                <a16:creationId xmlns:a16="http://schemas.microsoft.com/office/drawing/2014/main" id="{C5A4294C-7368-31A6-E5C9-30880ECCFDEC}"/>
              </a:ext>
            </a:extLst>
          </p:cNvPr>
          <p:cNvSpPr>
            <a:spLocks noGrp="1"/>
          </p:cNvSpPr>
          <p:nvPr>
            <p:ph type="body" sz="quarter" idx="16" hasCustomPrompt="1"/>
          </p:nvPr>
        </p:nvSpPr>
        <p:spPr>
          <a:xfrm>
            <a:off x="6312000" y="1530000"/>
            <a:ext cx="5449788"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Tree>
    <p:extLst>
      <p:ext uri="{BB962C8B-B14F-4D97-AF65-F5344CB8AC3E}">
        <p14:creationId xmlns:p14="http://schemas.microsoft.com/office/powerpoint/2010/main" val="3935784786"/>
      </p:ext>
    </p:extLst>
  </p:cSld>
  <p:clrMapOvr>
    <a:masterClrMapping/>
  </p:clrMapOvr>
  <p:transition spd="slow">
    <p:push dir="u"/>
  </p:transition>
  <p:extLst>
    <p:ext uri="{DCECCB84-F9BA-43D5-87BE-67443E8EF086}">
      <p15:sldGuideLst xmlns:p15="http://schemas.microsoft.com/office/powerpoint/2012/main">
        <p15:guide id="15" orient="horz" pos="963" userDrawn="1">
          <p15:clr>
            <a:srgbClr val="FBAE40"/>
          </p15:clr>
        </p15:guide>
        <p15:guide id="16" pos="270" userDrawn="1">
          <p15:clr>
            <a:srgbClr val="FBAE40"/>
          </p15:clr>
        </p15:guide>
        <p15:guide id="17" orient="horz" pos="692" userDrawn="1">
          <p15:clr>
            <a:srgbClr val="FBAE40"/>
          </p15:clr>
        </p15:guide>
        <p15:guide id="18" orient="horz" pos="4049" userDrawn="1">
          <p15:clr>
            <a:srgbClr val="FBAE40"/>
          </p15:clr>
        </p15:guide>
        <p15:guide id="19" pos="7409" userDrawn="1">
          <p15:clr>
            <a:srgbClr val="FBAE40"/>
          </p15:clr>
        </p15:guide>
        <p15:guide id="20" orient="horz" pos="1359" userDrawn="1">
          <p15:clr>
            <a:srgbClr val="FBAE40"/>
          </p15:clr>
        </p15:guide>
        <p15:guide id="21" pos="3974" userDrawn="1">
          <p15:clr>
            <a:srgbClr val="FBAE40"/>
          </p15:clr>
        </p15:guide>
        <p15:guide id="22" pos="370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mp; 3 text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4282824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587"/>
            <a:ext cx="34880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34884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
        <p:nvSpPr>
          <p:cNvPr id="3" name="Text Placeholder 10">
            <a:extLst>
              <a:ext uri="{FF2B5EF4-FFF2-40B4-BE49-F238E27FC236}">
                <a16:creationId xmlns:a16="http://schemas.microsoft.com/office/drawing/2014/main" id="{6F02CE17-8D55-2AB5-3A7A-2B03B0A6A300}"/>
              </a:ext>
            </a:extLst>
          </p:cNvPr>
          <p:cNvSpPr>
            <a:spLocks noGrp="1"/>
          </p:cNvSpPr>
          <p:nvPr>
            <p:ph type="body" sz="quarter" idx="15" hasCustomPrompt="1"/>
          </p:nvPr>
        </p:nvSpPr>
        <p:spPr>
          <a:xfrm>
            <a:off x="4352000" y="2160587"/>
            <a:ext cx="34880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5" name="Text Placeholder 12">
            <a:extLst>
              <a:ext uri="{FF2B5EF4-FFF2-40B4-BE49-F238E27FC236}">
                <a16:creationId xmlns:a16="http://schemas.microsoft.com/office/drawing/2014/main" id="{C5A4294C-7368-31A6-E5C9-30880ECCFDEC}"/>
              </a:ext>
            </a:extLst>
          </p:cNvPr>
          <p:cNvSpPr>
            <a:spLocks noGrp="1"/>
          </p:cNvSpPr>
          <p:nvPr>
            <p:ph type="body" sz="quarter" idx="16" hasCustomPrompt="1"/>
          </p:nvPr>
        </p:nvSpPr>
        <p:spPr>
          <a:xfrm>
            <a:off x="4351600" y="1530000"/>
            <a:ext cx="34884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6" name="Text Placeholder 10">
            <a:extLst>
              <a:ext uri="{FF2B5EF4-FFF2-40B4-BE49-F238E27FC236}">
                <a16:creationId xmlns:a16="http://schemas.microsoft.com/office/drawing/2014/main" id="{E84BE735-54B6-3B7B-5644-995106F03F03}"/>
              </a:ext>
            </a:extLst>
          </p:cNvPr>
          <p:cNvSpPr>
            <a:spLocks noGrp="1"/>
          </p:cNvSpPr>
          <p:nvPr>
            <p:ph type="body" sz="quarter" idx="17" hasCustomPrompt="1"/>
          </p:nvPr>
        </p:nvSpPr>
        <p:spPr>
          <a:xfrm>
            <a:off x="8272000" y="2160587"/>
            <a:ext cx="34880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7" name="Text Placeholder 12">
            <a:extLst>
              <a:ext uri="{FF2B5EF4-FFF2-40B4-BE49-F238E27FC236}">
                <a16:creationId xmlns:a16="http://schemas.microsoft.com/office/drawing/2014/main" id="{B2CD99D5-47E6-B7D2-CB87-F8AD5F368277}"/>
              </a:ext>
            </a:extLst>
          </p:cNvPr>
          <p:cNvSpPr>
            <a:spLocks noGrp="1"/>
          </p:cNvSpPr>
          <p:nvPr>
            <p:ph type="body" sz="quarter" idx="18" hasCustomPrompt="1"/>
          </p:nvPr>
        </p:nvSpPr>
        <p:spPr>
          <a:xfrm>
            <a:off x="8272000" y="1530000"/>
            <a:ext cx="34884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Tree>
    <p:extLst>
      <p:ext uri="{BB962C8B-B14F-4D97-AF65-F5344CB8AC3E}">
        <p14:creationId xmlns:p14="http://schemas.microsoft.com/office/powerpoint/2010/main" val="989789995"/>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5210" userDrawn="1">
          <p15:clr>
            <a:srgbClr val="FBAE40"/>
          </p15:clr>
        </p15:guide>
        <p15:guide id="24" pos="4940" userDrawn="1">
          <p15:clr>
            <a:srgbClr val="FBAE40"/>
          </p15:clr>
        </p15:guide>
        <p15:guide id="25" pos="2740" userDrawn="1">
          <p15:clr>
            <a:srgbClr val="FBAE40"/>
          </p15:clr>
        </p15:guide>
        <p15:guide id="26" pos="247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075058B-0DA5-BCC2-2884-A3AA6637B8D8}"/>
              </a:ext>
            </a:extLst>
          </p:cNvPr>
          <p:cNvGraphicFramePr>
            <a:graphicFrameLocks noChangeAspect="1"/>
          </p:cNvGraphicFramePr>
          <p:nvPr>
            <p:custDataLst>
              <p:tags r:id="rId27"/>
            </p:custDataLst>
            <p:extLst>
              <p:ext uri="{D42A27DB-BD31-4B8C-83A1-F6EECF244321}">
                <p14:modId xmlns:p14="http://schemas.microsoft.com/office/powerpoint/2010/main" val="2100780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306" imgH="306" progId="TCLayout.ActiveDocument.1">
                  <p:embed/>
                </p:oleObj>
              </mc:Choice>
              <mc:Fallback>
                <p:oleObj name="think-cell Slide" r:id="rId28" imgW="306" imgH="306" progId="TCLayout.ActiveDocument.1">
                  <p:embed/>
                  <p:pic>
                    <p:nvPicPr>
                      <p:cNvPr id="8" name="Object 7" hidden="1">
                        <a:extLst>
                          <a:ext uri="{FF2B5EF4-FFF2-40B4-BE49-F238E27FC236}">
                            <a16:creationId xmlns:a16="http://schemas.microsoft.com/office/drawing/2014/main" id="{C075058B-0DA5-BCC2-2884-A3AA6637B8D8}"/>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62B6DD6-B6DA-4A3B-AA01-32E0D7927961}"/>
              </a:ext>
            </a:extLst>
          </p:cNvPr>
          <p:cNvSpPr>
            <a:spLocks noGrp="1"/>
          </p:cNvSpPr>
          <p:nvPr>
            <p:ph type="title"/>
          </p:nvPr>
        </p:nvSpPr>
        <p:spPr>
          <a:xfrm>
            <a:off x="431999" y="0"/>
            <a:ext cx="9720000" cy="1098000"/>
          </a:xfrm>
          <a:prstGeom prst="rect">
            <a:avLst/>
          </a:prstGeom>
        </p:spPr>
        <p:txBody>
          <a:bodyPr vert="horz" wrap="square" lIns="0" tIns="0" rIns="0" bIns="0" rtlCol="0" anchor="ctr" anchorCtr="0">
            <a:noAutofit/>
          </a:bodyPr>
          <a:lstStyle/>
          <a:p>
            <a:r>
              <a:rPr lang="en-GB" noProof="0" dirty="0"/>
              <a:t>Title, 28pt, </a:t>
            </a:r>
            <a:br>
              <a:rPr lang="en-GB" noProof="0" dirty="0"/>
            </a:br>
            <a:r>
              <a:rPr lang="en-GB" noProof="0" dirty="0"/>
              <a:t>2 lines</a:t>
            </a:r>
          </a:p>
        </p:txBody>
      </p:sp>
      <p:sp>
        <p:nvSpPr>
          <p:cNvPr id="3" name="Text Placeholder 2">
            <a:extLst>
              <a:ext uri="{FF2B5EF4-FFF2-40B4-BE49-F238E27FC236}">
                <a16:creationId xmlns:a16="http://schemas.microsoft.com/office/drawing/2014/main" id="{E4E9B469-A741-AADC-88BD-759DB5D44B10}"/>
              </a:ext>
            </a:extLst>
          </p:cNvPr>
          <p:cNvSpPr>
            <a:spLocks noGrp="1"/>
          </p:cNvSpPr>
          <p:nvPr>
            <p:ph type="body" idx="1"/>
          </p:nvPr>
        </p:nvSpPr>
        <p:spPr>
          <a:xfrm>
            <a:off x="432000" y="1520824"/>
            <a:ext cx="11328000" cy="4905175"/>
          </a:xfrm>
          <a:prstGeom prst="rect">
            <a:avLst/>
          </a:prstGeom>
        </p:spPr>
        <p:txBody>
          <a:bodyPr vert="horz" wrap="square" lIns="0" tIns="0" rIns="0" bIns="0" rtlCol="0" anchor="t" anchorCtr="0">
            <a:noAutofit/>
          </a:bodyPr>
          <a:lstStyle/>
          <a:p>
            <a:pPr lvl="0"/>
            <a:r>
              <a:rPr lang="en-GB" noProof="0" dirty="0"/>
              <a:t>First level</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p:txBody>
      </p:sp>
      <p:sp>
        <p:nvSpPr>
          <p:cNvPr id="5" name="Footer Placeholder 4">
            <a:extLst>
              <a:ext uri="{FF2B5EF4-FFF2-40B4-BE49-F238E27FC236}">
                <a16:creationId xmlns:a16="http://schemas.microsoft.com/office/drawing/2014/main" id="{A69D0CF3-0723-425A-205C-484322D6332C}"/>
              </a:ext>
            </a:extLst>
          </p:cNvPr>
          <p:cNvSpPr>
            <a:spLocks noGrp="1"/>
          </p:cNvSpPr>
          <p:nvPr>
            <p:ph type="ftr" sz="quarter" idx="3"/>
          </p:nvPr>
        </p:nvSpPr>
        <p:spPr>
          <a:xfrm>
            <a:off x="442912" y="7100600"/>
            <a:ext cx="4114800" cy="153888"/>
          </a:xfrm>
          <a:prstGeom prst="rect">
            <a:avLst/>
          </a:prstGeom>
        </p:spPr>
        <p:txBody>
          <a:bodyPr vert="horz" wrap="square" lIns="0" tIns="0" rIns="0" bIns="0" rtlCol="0" anchor="t" anchorCtr="0">
            <a:noAutofit/>
          </a:bodyPr>
          <a:lstStyle>
            <a:lvl1pPr algn="l" rtl="0">
              <a:defRPr sz="1000">
                <a:solidFill>
                  <a:schemeClr val="bg2"/>
                </a:solidFill>
              </a:defRPr>
            </a:lvl1pPr>
          </a:lstStyle>
          <a:p>
            <a:endParaRPr lang="en-GB" noProof="0" dirty="0"/>
          </a:p>
        </p:txBody>
      </p:sp>
      <p:sp>
        <p:nvSpPr>
          <p:cNvPr id="6" name="Slide Number Placeholder 5">
            <a:extLst>
              <a:ext uri="{FF2B5EF4-FFF2-40B4-BE49-F238E27FC236}">
                <a16:creationId xmlns:a16="http://schemas.microsoft.com/office/drawing/2014/main" id="{EFF331C2-6712-205D-6768-F1C229CF0639}"/>
              </a:ext>
            </a:extLst>
          </p:cNvPr>
          <p:cNvSpPr>
            <a:spLocks noGrp="1"/>
          </p:cNvSpPr>
          <p:nvPr>
            <p:ph type="sldNum" sz="quarter" idx="4"/>
          </p:nvPr>
        </p:nvSpPr>
        <p:spPr>
          <a:xfrm>
            <a:off x="11277600" y="7100600"/>
            <a:ext cx="471488" cy="153888"/>
          </a:xfrm>
          <a:prstGeom prst="rect">
            <a:avLst/>
          </a:prstGeom>
        </p:spPr>
        <p:txBody>
          <a:bodyPr vert="horz" wrap="square" lIns="0" tIns="0" rIns="0" bIns="0" rtlCol="0" anchor="t" anchorCtr="0">
            <a:noAutofit/>
          </a:bodyPr>
          <a:lstStyle>
            <a:lvl1pPr algn="r" rtl="0">
              <a:defRPr sz="1000">
                <a:solidFill>
                  <a:schemeClr val="bg2"/>
                </a:solidFill>
              </a:defRPr>
            </a:lvl1pPr>
          </a:lstStyle>
          <a:p>
            <a:fld id="{97B27895-1833-42C6-927E-7C9AD7EEEA97}" type="slidenum">
              <a:rPr lang="en-GB" noProof="0" smtClean="0"/>
              <a:pPr/>
              <a:t>‹#›</a:t>
            </a:fld>
            <a:endParaRPr lang="en-GB" noProof="0" dirty="0"/>
          </a:p>
        </p:txBody>
      </p:sp>
      <p:pic>
        <p:nvPicPr>
          <p:cNvPr id="10" name="Graphic 9">
            <a:extLst>
              <a:ext uri="{FF2B5EF4-FFF2-40B4-BE49-F238E27FC236}">
                <a16:creationId xmlns:a16="http://schemas.microsoft.com/office/drawing/2014/main" id="{585608BD-05B9-34D2-34A7-A5AF7917B1E7}"/>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21614" y="352800"/>
            <a:ext cx="738385" cy="324000"/>
          </a:xfrm>
          <a:prstGeom prst="rect">
            <a:avLst/>
          </a:prstGeom>
        </p:spPr>
      </p:pic>
    </p:spTree>
    <p:extLst>
      <p:ext uri="{BB962C8B-B14F-4D97-AF65-F5344CB8AC3E}">
        <p14:creationId xmlns:p14="http://schemas.microsoft.com/office/powerpoint/2010/main" val="36733762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706" r:id="rId5"/>
    <p:sldLayoutId id="2147483709"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7" r:id="rId24"/>
    <p:sldLayoutId id="2147483708" r:id="rId25"/>
  </p:sldLayoutIdLst>
  <p:transition spd="slow">
    <p:push dir="u"/>
  </p:transition>
  <p:hf sldNum="0" hdr="0" ftr="0" dt="0"/>
  <p:txStyles>
    <p:titleStyle>
      <a:lvl1pPr algn="l" defTabSz="91440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270000" indent="-2700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1pPr>
      <a:lvl2pPr marL="540000" indent="-2700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2pPr>
      <a:lvl3pPr marL="81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108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135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62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notesSlide" Target="../notesSlides/notesSlide16.xml"/><Relationship Id="rId7"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tags" Target="../tags/tag32.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notesSlide" Target="../notesSlides/notesSlide17.xml"/><Relationship Id="rId7"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tags" Target="../tags/tag33.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notesSlide" Target="../notesSlides/notesSlide27.xml"/><Relationship Id="rId7"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tags" Target="../tags/tag35.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30.xml"/><Relationship Id="rId6" Type="http://schemas.openxmlformats.org/officeDocument/2006/relationships/image" Target="../media/image15.jp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36628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2F22B-1A25-975D-3F7B-8FB3FF984ECB}"/>
            </a:ext>
          </a:extLst>
        </p:cNvPr>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D734A0A5-B8A4-9651-9E00-C18D18CA631B}"/>
              </a:ext>
            </a:extLst>
          </p:cNvPr>
          <p:cNvPicPr>
            <a:picLocks noGrp="1" noChangeAspect="1"/>
          </p:cNvPicPr>
          <p:nvPr>
            <p:ph type="pic" sz="quarter" idx="15"/>
          </p:nvPr>
        </p:nvPicPr>
        <p:blipFill>
          <a:blip r:embed="rId3"/>
          <a:srcRect l="10309" r="10309"/>
          <a:stretch/>
        </p:blipFill>
        <p:spPr>
          <a:prstGeom prst="rect">
            <a:avLst/>
          </a:prstGeom>
          <a:solidFill>
            <a:srgbClr val="FFFFFF">
              <a:lumMod val="95000"/>
            </a:srgbClr>
          </a:solidFill>
        </p:spPr>
      </p:pic>
      <p:sp>
        <p:nvSpPr>
          <p:cNvPr id="15" name="Text Placeholder 14">
            <a:extLst>
              <a:ext uri="{FF2B5EF4-FFF2-40B4-BE49-F238E27FC236}">
                <a16:creationId xmlns:a16="http://schemas.microsoft.com/office/drawing/2014/main" id="{D6FC2023-C15E-E25B-655E-1A9A35394646}"/>
              </a:ext>
            </a:extLst>
          </p:cNvPr>
          <p:cNvSpPr>
            <a:spLocks noGrp="1"/>
          </p:cNvSpPr>
          <p:nvPr>
            <p:ph type="body" sz="quarter" idx="13"/>
          </p:nvPr>
        </p:nvSpPr>
        <p:spPr/>
        <p:txBody>
          <a:bodyPr/>
          <a:lstStyle/>
          <a:p>
            <a:r>
              <a:rPr lang="en-US" dirty="0"/>
              <a:t>Ngo Quyền established the Ngo Dynasty after the Battle of Bạch </a:t>
            </a:r>
            <a:r>
              <a:rPr lang="en-US" dirty="0" err="1"/>
              <a:t>Đằng</a:t>
            </a:r>
            <a:r>
              <a:rPr lang="en-US" dirty="0"/>
              <a:t> (938).</a:t>
            </a:r>
          </a:p>
          <a:p>
            <a:r>
              <a:rPr lang="en-US" dirty="0"/>
              <a:t>Dinh and Early Le dynasties formed a centralized feudal state.</a:t>
            </a:r>
          </a:p>
          <a:p>
            <a:endParaRPr lang="en-US" dirty="0"/>
          </a:p>
        </p:txBody>
      </p:sp>
      <p:sp>
        <p:nvSpPr>
          <p:cNvPr id="16" name="Text Placeholder 15">
            <a:extLst>
              <a:ext uri="{FF2B5EF4-FFF2-40B4-BE49-F238E27FC236}">
                <a16:creationId xmlns:a16="http://schemas.microsoft.com/office/drawing/2014/main" id="{FC73A2CB-3387-C29E-A17D-2384A4E19BD4}"/>
              </a:ext>
            </a:extLst>
          </p:cNvPr>
          <p:cNvSpPr>
            <a:spLocks noGrp="1"/>
          </p:cNvSpPr>
          <p:nvPr>
            <p:ph type="body" sz="quarter" idx="14"/>
          </p:nvPr>
        </p:nvSpPr>
        <p:spPr/>
        <p:txBody>
          <a:bodyPr/>
          <a:lstStyle/>
          <a:p>
            <a:r>
              <a:rPr lang="en-US" dirty="0"/>
              <a:t>Ngo - Dinh - Early Le dynasties</a:t>
            </a:r>
          </a:p>
        </p:txBody>
      </p:sp>
      <p:sp>
        <p:nvSpPr>
          <p:cNvPr id="5" name="Title 4">
            <a:extLst>
              <a:ext uri="{FF2B5EF4-FFF2-40B4-BE49-F238E27FC236}">
                <a16:creationId xmlns:a16="http://schemas.microsoft.com/office/drawing/2014/main" id="{BC62BFE3-A8B7-731D-7AAF-081A1767E6E6}"/>
              </a:ext>
            </a:extLst>
          </p:cNvPr>
          <p:cNvSpPr>
            <a:spLocks noGrp="1"/>
          </p:cNvSpPr>
          <p:nvPr>
            <p:ph type="title"/>
          </p:nvPr>
        </p:nvSpPr>
        <p:spPr/>
        <p:txBody>
          <a:bodyPr/>
          <a:lstStyle/>
          <a:p>
            <a:r>
              <a:rPr lang="en-US" dirty="0"/>
              <a:t>Ngo - Dinh - Early Le dynasties (939 – 1225) </a:t>
            </a:r>
          </a:p>
        </p:txBody>
      </p:sp>
    </p:spTree>
    <p:extLst>
      <p:ext uri="{BB962C8B-B14F-4D97-AF65-F5344CB8AC3E}">
        <p14:creationId xmlns:p14="http://schemas.microsoft.com/office/powerpoint/2010/main" val="303952536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66B69-30C6-6B50-A56A-40208CEA215C}"/>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9F2947F-E696-4CF7-FD56-9B8ED45A36B4}"/>
              </a:ext>
            </a:extLst>
          </p:cNvPr>
          <p:cNvPicPr>
            <a:picLocks noGrp="1" noChangeAspect="1"/>
          </p:cNvPicPr>
          <p:nvPr>
            <p:ph type="pic" sz="quarter" idx="15"/>
          </p:nvPr>
        </p:nvPicPr>
        <p:blipFill>
          <a:blip r:embed="rId3"/>
          <a:srcRect b="29139"/>
          <a:stretch>
            <a:fillRect/>
          </a:stretch>
        </p:blipFill>
        <p:spPr>
          <a:xfrm>
            <a:off x="6096000" y="1098000"/>
            <a:ext cx="6096000" cy="5760000"/>
          </a:xfrm>
          <a:prstGeom prst="rect">
            <a:avLst/>
          </a:prstGeom>
          <a:solidFill>
            <a:srgbClr val="FFFFFF">
              <a:lumMod val="95000"/>
            </a:srgbClr>
          </a:solidFill>
        </p:spPr>
      </p:pic>
      <p:sp>
        <p:nvSpPr>
          <p:cNvPr id="2" name="Text Placeholder 1">
            <a:extLst>
              <a:ext uri="{FF2B5EF4-FFF2-40B4-BE49-F238E27FC236}">
                <a16:creationId xmlns:a16="http://schemas.microsoft.com/office/drawing/2014/main" id="{443C442B-A45E-A4C3-8412-C52DB5114E80}"/>
              </a:ext>
            </a:extLst>
          </p:cNvPr>
          <p:cNvSpPr>
            <a:spLocks noGrp="1"/>
          </p:cNvSpPr>
          <p:nvPr>
            <p:ph type="body" sz="quarter" idx="13"/>
          </p:nvPr>
        </p:nvSpPr>
        <p:spPr/>
        <p:txBody>
          <a:bodyPr/>
          <a:lstStyle/>
          <a:p>
            <a:r>
              <a:rPr lang="en-US" dirty="0"/>
              <a:t>Tran Dynasty (1225–1400) repelled three Mongol invasions.</a:t>
            </a:r>
          </a:p>
          <a:p>
            <a:r>
              <a:rPr lang="en-US" dirty="0"/>
              <a:t>Ho Dynasty (1400–1407) implemented administrative and economic reforms.</a:t>
            </a:r>
          </a:p>
          <a:p>
            <a:endParaRPr lang="en-US" dirty="0"/>
          </a:p>
        </p:txBody>
      </p:sp>
      <p:sp>
        <p:nvSpPr>
          <p:cNvPr id="4" name="Text Placeholder 3">
            <a:extLst>
              <a:ext uri="{FF2B5EF4-FFF2-40B4-BE49-F238E27FC236}">
                <a16:creationId xmlns:a16="http://schemas.microsoft.com/office/drawing/2014/main" id="{EA2F68F4-9A78-4540-9308-018B4E19BF55}"/>
              </a:ext>
            </a:extLst>
          </p:cNvPr>
          <p:cNvSpPr>
            <a:spLocks noGrp="1"/>
          </p:cNvSpPr>
          <p:nvPr>
            <p:ph type="body" sz="quarter" idx="14"/>
          </p:nvPr>
        </p:nvSpPr>
        <p:spPr/>
        <p:txBody>
          <a:bodyPr/>
          <a:lstStyle/>
          <a:p>
            <a:r>
              <a:rPr lang="en-US" dirty="0"/>
              <a:t>Tran - Ho dynasties</a:t>
            </a:r>
          </a:p>
        </p:txBody>
      </p:sp>
      <p:sp>
        <p:nvSpPr>
          <p:cNvPr id="5" name="Title 4">
            <a:extLst>
              <a:ext uri="{FF2B5EF4-FFF2-40B4-BE49-F238E27FC236}">
                <a16:creationId xmlns:a16="http://schemas.microsoft.com/office/drawing/2014/main" id="{83B2659C-EA45-363A-183D-2C690E44F76F}"/>
              </a:ext>
            </a:extLst>
          </p:cNvPr>
          <p:cNvSpPr>
            <a:spLocks noGrp="1"/>
          </p:cNvSpPr>
          <p:nvPr>
            <p:ph type="title"/>
          </p:nvPr>
        </p:nvSpPr>
        <p:spPr/>
        <p:txBody>
          <a:bodyPr/>
          <a:lstStyle/>
          <a:p>
            <a:r>
              <a:rPr lang="en-US" dirty="0"/>
              <a:t>Tran - Ho dynasties (1226 – 1407)</a:t>
            </a:r>
          </a:p>
        </p:txBody>
      </p:sp>
    </p:spTree>
    <p:extLst>
      <p:ext uri="{BB962C8B-B14F-4D97-AF65-F5344CB8AC3E}">
        <p14:creationId xmlns:p14="http://schemas.microsoft.com/office/powerpoint/2010/main" val="29424158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CF04C-A57A-9EF4-4FAA-89BDC4A2AD2C}"/>
            </a:ext>
          </a:extLst>
        </p:cNvPr>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06B0DD9-40B8-72C2-D253-A1EC1AD35448}"/>
              </a:ext>
            </a:extLst>
          </p:cNvPr>
          <p:cNvPicPr>
            <a:picLocks noGrp="1" noChangeAspect="1"/>
          </p:cNvPicPr>
          <p:nvPr>
            <p:ph type="pic" sz="quarter" idx="15"/>
          </p:nvPr>
        </p:nvPicPr>
        <p:blipFill>
          <a:blip r:embed="rId3"/>
          <a:srcRect l="20232" r="20232"/>
          <a:stretch/>
        </p:blipFill>
        <p:spPr>
          <a:prstGeom prst="rect">
            <a:avLst/>
          </a:prstGeom>
          <a:solidFill>
            <a:srgbClr val="FFFFFF">
              <a:lumMod val="95000"/>
            </a:srgbClr>
          </a:solidFill>
        </p:spPr>
      </p:pic>
      <p:sp>
        <p:nvSpPr>
          <p:cNvPr id="2" name="Text Placeholder 1">
            <a:extLst>
              <a:ext uri="{FF2B5EF4-FFF2-40B4-BE49-F238E27FC236}">
                <a16:creationId xmlns:a16="http://schemas.microsoft.com/office/drawing/2014/main" id="{E56B80B6-B964-E286-2253-26B44FB291A2}"/>
              </a:ext>
            </a:extLst>
          </p:cNvPr>
          <p:cNvSpPr>
            <a:spLocks noGrp="1"/>
          </p:cNvSpPr>
          <p:nvPr>
            <p:ph type="body" sz="quarter" idx="13"/>
          </p:nvPr>
        </p:nvSpPr>
        <p:spPr>
          <a:xfrm>
            <a:off x="432000" y="2590212"/>
            <a:ext cx="5232200" cy="4267788"/>
          </a:xfrm>
        </p:spPr>
        <p:txBody>
          <a:bodyPr/>
          <a:lstStyle/>
          <a:p>
            <a:r>
              <a:rPr lang="en-US" dirty="0"/>
              <a:t>Later Le Dynasty (1428–1527) restored independence after defeating the Ming.</a:t>
            </a:r>
          </a:p>
          <a:p>
            <a:r>
              <a:rPr lang="en-US" dirty="0"/>
              <a:t>Mac Dynasty and Trinh-Nguyen conflict divided the country (16th–18th century).</a:t>
            </a:r>
          </a:p>
          <a:p>
            <a:endParaRPr lang="en-US" dirty="0"/>
          </a:p>
        </p:txBody>
      </p:sp>
      <p:sp>
        <p:nvSpPr>
          <p:cNvPr id="4" name="Text Placeholder 3">
            <a:extLst>
              <a:ext uri="{FF2B5EF4-FFF2-40B4-BE49-F238E27FC236}">
                <a16:creationId xmlns:a16="http://schemas.microsoft.com/office/drawing/2014/main" id="{CED0C685-FF97-5EFB-4AA3-92473134DDFE}"/>
              </a:ext>
            </a:extLst>
          </p:cNvPr>
          <p:cNvSpPr>
            <a:spLocks noGrp="1"/>
          </p:cNvSpPr>
          <p:nvPr>
            <p:ph type="body" sz="quarter" idx="14"/>
          </p:nvPr>
        </p:nvSpPr>
        <p:spPr/>
        <p:txBody>
          <a:bodyPr/>
          <a:lstStyle/>
          <a:p>
            <a:r>
              <a:rPr lang="fr-FR" dirty="0" err="1"/>
              <a:t>Posterior</a:t>
            </a:r>
            <a:r>
              <a:rPr lang="fr-FR" dirty="0"/>
              <a:t> Le - Mac, </a:t>
            </a:r>
            <a:br>
              <a:rPr lang="fr-FR" dirty="0"/>
            </a:br>
            <a:r>
              <a:rPr lang="fr-FR" dirty="0"/>
              <a:t>Trinh - Nguyen Lords dynasties</a:t>
            </a:r>
            <a:endParaRPr lang="en-US" dirty="0"/>
          </a:p>
        </p:txBody>
      </p:sp>
      <p:sp>
        <p:nvSpPr>
          <p:cNvPr id="5" name="Title 4">
            <a:extLst>
              <a:ext uri="{FF2B5EF4-FFF2-40B4-BE49-F238E27FC236}">
                <a16:creationId xmlns:a16="http://schemas.microsoft.com/office/drawing/2014/main" id="{03545205-4CEE-5ADD-D26F-B36F8EF6B942}"/>
              </a:ext>
            </a:extLst>
          </p:cNvPr>
          <p:cNvSpPr>
            <a:spLocks noGrp="1"/>
          </p:cNvSpPr>
          <p:nvPr>
            <p:ph type="title"/>
          </p:nvPr>
        </p:nvSpPr>
        <p:spPr/>
        <p:txBody>
          <a:bodyPr/>
          <a:lstStyle/>
          <a:p>
            <a:r>
              <a:rPr lang="fr-FR" dirty="0" err="1"/>
              <a:t>Posterior</a:t>
            </a:r>
            <a:r>
              <a:rPr lang="fr-FR" dirty="0"/>
              <a:t> Le - Mac, </a:t>
            </a:r>
            <a:br>
              <a:rPr lang="fr-FR" dirty="0"/>
            </a:br>
            <a:r>
              <a:rPr lang="fr-FR" dirty="0"/>
              <a:t>Trinh - Nguyen Lords dynasties (1428 – 1788)</a:t>
            </a:r>
          </a:p>
        </p:txBody>
      </p:sp>
    </p:spTree>
    <p:extLst>
      <p:ext uri="{BB962C8B-B14F-4D97-AF65-F5344CB8AC3E}">
        <p14:creationId xmlns:p14="http://schemas.microsoft.com/office/powerpoint/2010/main" val="41170171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2D8C6-CC2B-ED32-E388-8946A6BA521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E66E2DC-E678-2542-AD5C-98B1EEF29E62}"/>
              </a:ext>
            </a:extLst>
          </p:cNvPr>
          <p:cNvSpPr>
            <a:spLocks noGrp="1"/>
          </p:cNvSpPr>
          <p:nvPr>
            <p:ph type="body" sz="quarter" idx="13"/>
          </p:nvPr>
        </p:nvSpPr>
        <p:spPr/>
        <p:txBody>
          <a:bodyPr/>
          <a:lstStyle/>
          <a:p>
            <a:r>
              <a:rPr lang="en-US" dirty="0"/>
              <a:t>Tay Son Rebellion (1771–1802), led by the Nguyen brothers, unified the country.</a:t>
            </a:r>
          </a:p>
          <a:p>
            <a:r>
              <a:rPr lang="en-US" dirty="0"/>
              <a:t>Tay Son Dynasty lasted 1778–1802.</a:t>
            </a:r>
          </a:p>
          <a:p>
            <a:endParaRPr lang="en-US" dirty="0"/>
          </a:p>
        </p:txBody>
      </p:sp>
      <p:sp>
        <p:nvSpPr>
          <p:cNvPr id="4" name="Text Placeholder 3">
            <a:extLst>
              <a:ext uri="{FF2B5EF4-FFF2-40B4-BE49-F238E27FC236}">
                <a16:creationId xmlns:a16="http://schemas.microsoft.com/office/drawing/2014/main" id="{83EE8399-E1DB-3949-83DD-952544A46235}"/>
              </a:ext>
            </a:extLst>
          </p:cNvPr>
          <p:cNvSpPr>
            <a:spLocks noGrp="1"/>
          </p:cNvSpPr>
          <p:nvPr>
            <p:ph type="body" sz="quarter" idx="14"/>
          </p:nvPr>
        </p:nvSpPr>
        <p:spPr/>
        <p:txBody>
          <a:bodyPr/>
          <a:lstStyle/>
          <a:p>
            <a:r>
              <a:rPr lang="en-US" dirty="0"/>
              <a:t>Tay Son Dynasty</a:t>
            </a:r>
          </a:p>
        </p:txBody>
      </p:sp>
      <p:sp>
        <p:nvSpPr>
          <p:cNvPr id="5" name="Title 4">
            <a:extLst>
              <a:ext uri="{FF2B5EF4-FFF2-40B4-BE49-F238E27FC236}">
                <a16:creationId xmlns:a16="http://schemas.microsoft.com/office/drawing/2014/main" id="{3FB8DDDC-E95A-E4BE-75B0-51D47D8BA8A3}"/>
              </a:ext>
            </a:extLst>
          </p:cNvPr>
          <p:cNvSpPr>
            <a:spLocks noGrp="1"/>
          </p:cNvSpPr>
          <p:nvPr>
            <p:ph type="title"/>
          </p:nvPr>
        </p:nvSpPr>
        <p:spPr/>
        <p:txBody>
          <a:bodyPr/>
          <a:lstStyle/>
          <a:p>
            <a:r>
              <a:rPr lang="en-US" dirty="0"/>
              <a:t>Tay Son dynasty (1771 – 1802)</a:t>
            </a:r>
          </a:p>
        </p:txBody>
      </p:sp>
      <p:pic>
        <p:nvPicPr>
          <p:cNvPr id="5122" name="Picture 2">
            <a:extLst>
              <a:ext uri="{FF2B5EF4-FFF2-40B4-BE49-F238E27FC236}">
                <a16:creationId xmlns:a16="http://schemas.microsoft.com/office/drawing/2014/main" id="{2335199B-DA5F-5061-2483-E49C7632A896}"/>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20232" r="20232"/>
          <a:stretch>
            <a:fillRect/>
          </a:stretch>
        </p:blipFill>
        <p:spPr bwMode="auto">
          <a:xfrm rot="5400000">
            <a:off x="6264000" y="930000"/>
            <a:ext cx="6096000"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0543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99AD1-047D-867A-22FD-6B83F71783F7}"/>
            </a:ext>
          </a:extLst>
        </p:cNvPr>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1476AD41-5140-DC8C-FE51-6BC1F02D5E84}"/>
              </a:ext>
            </a:extLst>
          </p:cNvPr>
          <p:cNvPicPr>
            <a:picLocks noGrp="1" noChangeAspect="1"/>
          </p:cNvPicPr>
          <p:nvPr>
            <p:ph type="pic" sz="quarter" idx="15"/>
          </p:nvPr>
        </p:nvPicPr>
        <p:blipFill>
          <a:blip r:embed="rId3"/>
          <a:srcRect l="10309" r="10309"/>
          <a:stretch/>
        </p:blipFill>
        <p:spPr>
          <a:prstGeom prst="rect">
            <a:avLst/>
          </a:prstGeom>
          <a:solidFill>
            <a:srgbClr val="FFFFFF">
              <a:lumMod val="95000"/>
            </a:srgbClr>
          </a:solidFill>
        </p:spPr>
      </p:pic>
      <p:sp>
        <p:nvSpPr>
          <p:cNvPr id="11" name="Text Placeholder 10">
            <a:extLst>
              <a:ext uri="{FF2B5EF4-FFF2-40B4-BE49-F238E27FC236}">
                <a16:creationId xmlns:a16="http://schemas.microsoft.com/office/drawing/2014/main" id="{EF55765D-7747-FDB9-8468-981EF14CEBBA}"/>
              </a:ext>
            </a:extLst>
          </p:cNvPr>
          <p:cNvSpPr>
            <a:spLocks noGrp="1"/>
          </p:cNvSpPr>
          <p:nvPr>
            <p:ph type="body" sz="quarter" idx="13"/>
          </p:nvPr>
        </p:nvSpPr>
        <p:spPr/>
        <p:txBody>
          <a:bodyPr/>
          <a:lstStyle/>
          <a:p>
            <a:r>
              <a:rPr lang="en-US" dirty="0"/>
              <a:t>Nguyen Dynasty (1802–1945) was Vietnam’s last feudal dynasty, from Gia Long to Bao Dai.</a:t>
            </a:r>
          </a:p>
          <a:p>
            <a:r>
              <a:rPr lang="en-US" dirty="0"/>
              <a:t>Saw cultural and artistic development but faced many challenges.</a:t>
            </a:r>
          </a:p>
          <a:p>
            <a:endParaRPr lang="en-US" dirty="0"/>
          </a:p>
        </p:txBody>
      </p:sp>
      <p:sp>
        <p:nvSpPr>
          <p:cNvPr id="12" name="Text Placeholder 11">
            <a:extLst>
              <a:ext uri="{FF2B5EF4-FFF2-40B4-BE49-F238E27FC236}">
                <a16:creationId xmlns:a16="http://schemas.microsoft.com/office/drawing/2014/main" id="{D6490E00-C622-5714-63AC-C41689B1B362}"/>
              </a:ext>
            </a:extLst>
          </p:cNvPr>
          <p:cNvSpPr>
            <a:spLocks noGrp="1"/>
          </p:cNvSpPr>
          <p:nvPr>
            <p:ph type="body" sz="quarter" idx="14"/>
          </p:nvPr>
        </p:nvSpPr>
        <p:spPr/>
        <p:txBody>
          <a:bodyPr/>
          <a:lstStyle/>
          <a:p>
            <a:r>
              <a:rPr lang="en-US" dirty="0"/>
              <a:t>Nguyen dynasty</a:t>
            </a:r>
          </a:p>
        </p:txBody>
      </p:sp>
      <p:sp>
        <p:nvSpPr>
          <p:cNvPr id="5" name="Title 4">
            <a:extLst>
              <a:ext uri="{FF2B5EF4-FFF2-40B4-BE49-F238E27FC236}">
                <a16:creationId xmlns:a16="http://schemas.microsoft.com/office/drawing/2014/main" id="{7507C9C7-1193-8F4E-4D64-237F85525908}"/>
              </a:ext>
            </a:extLst>
          </p:cNvPr>
          <p:cNvSpPr>
            <a:spLocks noGrp="1"/>
          </p:cNvSpPr>
          <p:nvPr>
            <p:ph type="title"/>
          </p:nvPr>
        </p:nvSpPr>
        <p:spPr/>
        <p:txBody>
          <a:bodyPr/>
          <a:lstStyle/>
          <a:p>
            <a:r>
              <a:rPr lang="en-US" dirty="0"/>
              <a:t>Nguyen dynasty (1802 – 1945)</a:t>
            </a:r>
            <a:endParaRPr lang="en-US" sz="5400" dirty="0">
              <a:effectLst/>
            </a:endParaRPr>
          </a:p>
        </p:txBody>
      </p:sp>
    </p:spTree>
    <p:extLst>
      <p:ext uri="{BB962C8B-B14F-4D97-AF65-F5344CB8AC3E}">
        <p14:creationId xmlns:p14="http://schemas.microsoft.com/office/powerpoint/2010/main" val="6237258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F246E-90A3-78C0-8644-24C9C7871C38}"/>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3A435BE-C03C-8C33-020A-B93753421A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4E882DFA-EE8B-BA5B-7975-9708BF2602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F6253552-7DB9-5720-242A-18F4326573D2}"/>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54253672-CCCB-5369-4F88-04EB9E9D992D}"/>
              </a:ext>
            </a:extLst>
          </p:cNvPr>
          <p:cNvSpPr>
            <a:spLocks noGrp="1"/>
          </p:cNvSpPr>
          <p:nvPr>
            <p:ph type="ctrTitle"/>
          </p:nvPr>
        </p:nvSpPr>
        <p:spPr/>
        <p:txBody>
          <a:bodyPr vert="horz"/>
          <a:lstStyle/>
          <a:p>
            <a:r>
              <a:rPr lang="en-GB" dirty="0"/>
              <a:t>Collections</a:t>
            </a:r>
          </a:p>
        </p:txBody>
      </p:sp>
    </p:spTree>
    <p:extLst>
      <p:ext uri="{BB962C8B-B14F-4D97-AF65-F5344CB8AC3E}">
        <p14:creationId xmlns:p14="http://schemas.microsoft.com/office/powerpoint/2010/main" val="18509047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AB039-3A13-9CDA-7B1C-774D43086CF3}"/>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85FE69FB-35CE-CC9E-7644-6701063EC4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0" name="Object 9" hidden="1">
                        <a:extLst>
                          <a:ext uri="{FF2B5EF4-FFF2-40B4-BE49-F238E27FC236}">
                            <a16:creationId xmlns:a16="http://schemas.microsoft.com/office/drawing/2014/main" id="{F3CA1E6E-A263-F27C-EB44-0E123767CC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9" name="Picture Placeholder 18">
            <a:extLst>
              <a:ext uri="{FF2B5EF4-FFF2-40B4-BE49-F238E27FC236}">
                <a16:creationId xmlns:a16="http://schemas.microsoft.com/office/drawing/2014/main" id="{466D770D-DF0D-093D-D64B-A7474B34A724}"/>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l="32378" r="32378"/>
          <a:stretch/>
        </p:blipFill>
        <p:spPr/>
      </p:pic>
      <p:sp>
        <p:nvSpPr>
          <p:cNvPr id="3" name="Title 2">
            <a:extLst>
              <a:ext uri="{FF2B5EF4-FFF2-40B4-BE49-F238E27FC236}">
                <a16:creationId xmlns:a16="http://schemas.microsoft.com/office/drawing/2014/main" id="{777A44D5-C6CE-49CC-7CE2-9EC9FB40A461}"/>
              </a:ext>
            </a:extLst>
          </p:cNvPr>
          <p:cNvSpPr>
            <a:spLocks noGrp="1"/>
          </p:cNvSpPr>
          <p:nvPr>
            <p:ph type="title"/>
          </p:nvPr>
        </p:nvSpPr>
        <p:spPr/>
        <p:txBody>
          <a:bodyPr vert="horz"/>
          <a:lstStyle/>
          <a:p>
            <a:r>
              <a:rPr lang="en-GB" dirty="0"/>
              <a:t>Collections</a:t>
            </a:r>
          </a:p>
        </p:txBody>
      </p:sp>
      <p:sp>
        <p:nvSpPr>
          <p:cNvPr id="28" name="Inhaltsplatzhalter 1">
            <a:extLst>
              <a:ext uri="{FF2B5EF4-FFF2-40B4-BE49-F238E27FC236}">
                <a16:creationId xmlns:a16="http://schemas.microsoft.com/office/drawing/2014/main" id="{9443715F-DF93-35B4-A820-BCB45B1D3CE0}"/>
              </a:ext>
            </a:extLst>
          </p:cNvPr>
          <p:cNvSpPr txBox="1">
            <a:spLocks/>
          </p:cNvSpPr>
          <p:nvPr/>
        </p:nvSpPr>
        <p:spPr>
          <a:xfrm>
            <a:off x="1302000" y="16615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err="1">
                <a:solidFill>
                  <a:schemeClr val="tx1"/>
                </a:solidFill>
              </a:rPr>
              <a:t>Oc</a:t>
            </a:r>
            <a:r>
              <a:rPr lang="en-US" dirty="0">
                <a:solidFill>
                  <a:schemeClr val="tx1"/>
                </a:solidFill>
              </a:rPr>
              <a:t> </a:t>
            </a:r>
            <a:r>
              <a:rPr lang="en-US" dirty="0" err="1">
                <a:solidFill>
                  <a:schemeClr val="tx1"/>
                </a:solidFill>
              </a:rPr>
              <a:t>Eo</a:t>
            </a:r>
            <a:r>
              <a:rPr lang="en-US" dirty="0">
                <a:solidFill>
                  <a:schemeClr val="tx1"/>
                </a:solidFill>
              </a:rPr>
              <a:t> culture</a:t>
            </a:r>
          </a:p>
        </p:txBody>
      </p:sp>
      <p:sp>
        <p:nvSpPr>
          <p:cNvPr id="29" name="Inhaltsplatzhalter 1">
            <a:extLst>
              <a:ext uri="{FF2B5EF4-FFF2-40B4-BE49-F238E27FC236}">
                <a16:creationId xmlns:a16="http://schemas.microsoft.com/office/drawing/2014/main" id="{E146A895-44D4-CB3F-A435-ADA73922FD46}"/>
              </a:ext>
            </a:extLst>
          </p:cNvPr>
          <p:cNvSpPr txBox="1">
            <a:spLocks/>
          </p:cNvSpPr>
          <p:nvPr/>
        </p:nvSpPr>
        <p:spPr>
          <a:xfrm>
            <a:off x="1302000" y="25327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Champa culture</a:t>
            </a:r>
          </a:p>
        </p:txBody>
      </p:sp>
      <p:sp>
        <p:nvSpPr>
          <p:cNvPr id="32" name="Inhaltsplatzhalter 1">
            <a:extLst>
              <a:ext uri="{FF2B5EF4-FFF2-40B4-BE49-F238E27FC236}">
                <a16:creationId xmlns:a16="http://schemas.microsoft.com/office/drawing/2014/main" id="{DD54E05D-05AE-DBCD-91AD-23DBA4D5B61A}"/>
              </a:ext>
            </a:extLst>
          </p:cNvPr>
          <p:cNvSpPr txBox="1">
            <a:spLocks/>
          </p:cNvSpPr>
          <p:nvPr/>
        </p:nvSpPr>
        <p:spPr>
          <a:xfrm>
            <a:off x="1302000" y="42751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Duong Ha collection</a:t>
            </a:r>
          </a:p>
        </p:txBody>
      </p:sp>
      <p:sp>
        <p:nvSpPr>
          <p:cNvPr id="33" name="Inhaltsplatzhalter 1">
            <a:extLst>
              <a:ext uri="{FF2B5EF4-FFF2-40B4-BE49-F238E27FC236}">
                <a16:creationId xmlns:a16="http://schemas.microsoft.com/office/drawing/2014/main" id="{7E63C1A9-6CC8-48FA-AADA-92BD6D9DF5DF}"/>
              </a:ext>
            </a:extLst>
          </p:cNvPr>
          <p:cNvSpPr txBox="1">
            <a:spLocks/>
          </p:cNvSpPr>
          <p:nvPr/>
        </p:nvSpPr>
        <p:spPr>
          <a:xfrm>
            <a:off x="1302000" y="34039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Stone carvings of Cambodia</a:t>
            </a:r>
          </a:p>
        </p:txBody>
      </p:sp>
      <p:pic>
        <p:nvPicPr>
          <p:cNvPr id="34" name="Graphic 33">
            <a:extLst>
              <a:ext uri="{FF2B5EF4-FFF2-40B4-BE49-F238E27FC236}">
                <a16:creationId xmlns:a16="http://schemas.microsoft.com/office/drawing/2014/main" id="{EF93A202-6D46-BF90-C345-F4DD8928BA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1530000"/>
            <a:ext cx="540000" cy="540000"/>
          </a:xfrm>
          <a:prstGeom prst="rect">
            <a:avLst/>
          </a:prstGeom>
        </p:spPr>
      </p:pic>
      <p:pic>
        <p:nvPicPr>
          <p:cNvPr id="35" name="Graphic 34">
            <a:extLst>
              <a:ext uri="{FF2B5EF4-FFF2-40B4-BE49-F238E27FC236}">
                <a16:creationId xmlns:a16="http://schemas.microsoft.com/office/drawing/2014/main" id="{5C2E5814-A2AA-C56E-4BEE-21072B6E10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2401200"/>
            <a:ext cx="540000" cy="540000"/>
          </a:xfrm>
          <a:prstGeom prst="rect">
            <a:avLst/>
          </a:prstGeom>
        </p:spPr>
      </p:pic>
      <p:pic>
        <p:nvPicPr>
          <p:cNvPr id="36" name="Graphic 35">
            <a:extLst>
              <a:ext uri="{FF2B5EF4-FFF2-40B4-BE49-F238E27FC236}">
                <a16:creationId xmlns:a16="http://schemas.microsoft.com/office/drawing/2014/main" id="{E4CA0777-5D73-DAB1-0C6E-551FB9B08E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3272400"/>
            <a:ext cx="540000" cy="540000"/>
          </a:xfrm>
          <a:prstGeom prst="rect">
            <a:avLst/>
          </a:prstGeom>
        </p:spPr>
      </p:pic>
      <p:pic>
        <p:nvPicPr>
          <p:cNvPr id="37" name="Graphic 36">
            <a:extLst>
              <a:ext uri="{FF2B5EF4-FFF2-40B4-BE49-F238E27FC236}">
                <a16:creationId xmlns:a16="http://schemas.microsoft.com/office/drawing/2014/main" id="{8A73FA19-EB22-0815-BF71-BA19DD3C3C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4143600"/>
            <a:ext cx="540000" cy="540000"/>
          </a:xfrm>
          <a:prstGeom prst="rect">
            <a:avLst/>
          </a:prstGeom>
        </p:spPr>
      </p:pic>
    </p:spTree>
    <p:extLst>
      <p:ext uri="{BB962C8B-B14F-4D97-AF65-F5344CB8AC3E}">
        <p14:creationId xmlns:p14="http://schemas.microsoft.com/office/powerpoint/2010/main" val="292498051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F8D9-EEAC-96D9-2339-812508096A7E}"/>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D20D43D0-E294-EFF4-B6B4-D2B17AAD01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0" name="Object 9" hidden="1">
                        <a:extLst>
                          <a:ext uri="{FF2B5EF4-FFF2-40B4-BE49-F238E27FC236}">
                            <a16:creationId xmlns:a16="http://schemas.microsoft.com/office/drawing/2014/main" id="{85FE69FB-35CE-CC9E-7644-6701063EC4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9" name="Picture Placeholder 18">
            <a:extLst>
              <a:ext uri="{FF2B5EF4-FFF2-40B4-BE49-F238E27FC236}">
                <a16:creationId xmlns:a16="http://schemas.microsoft.com/office/drawing/2014/main" id="{E8EEB173-4A5A-9225-1BC3-C084319CFCDA}"/>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l="32378" r="32378"/>
          <a:stretch/>
        </p:blipFill>
        <p:spPr/>
      </p:pic>
      <p:sp>
        <p:nvSpPr>
          <p:cNvPr id="3" name="Title 2">
            <a:extLst>
              <a:ext uri="{FF2B5EF4-FFF2-40B4-BE49-F238E27FC236}">
                <a16:creationId xmlns:a16="http://schemas.microsoft.com/office/drawing/2014/main" id="{E490E93B-33C3-5074-079E-4AB126EE5817}"/>
              </a:ext>
            </a:extLst>
          </p:cNvPr>
          <p:cNvSpPr>
            <a:spLocks noGrp="1"/>
          </p:cNvSpPr>
          <p:nvPr>
            <p:ph type="title"/>
          </p:nvPr>
        </p:nvSpPr>
        <p:spPr/>
        <p:txBody>
          <a:bodyPr vert="horz"/>
          <a:lstStyle/>
          <a:p>
            <a:r>
              <a:rPr lang="en-GB" dirty="0"/>
              <a:t>Collections</a:t>
            </a:r>
          </a:p>
        </p:txBody>
      </p:sp>
      <p:sp>
        <p:nvSpPr>
          <p:cNvPr id="28" name="Inhaltsplatzhalter 1">
            <a:extLst>
              <a:ext uri="{FF2B5EF4-FFF2-40B4-BE49-F238E27FC236}">
                <a16:creationId xmlns:a16="http://schemas.microsoft.com/office/drawing/2014/main" id="{E672AEF1-A2B5-B770-D6DC-4083B8C036D7}"/>
              </a:ext>
            </a:extLst>
          </p:cNvPr>
          <p:cNvSpPr txBox="1">
            <a:spLocks/>
          </p:cNvSpPr>
          <p:nvPr/>
        </p:nvSpPr>
        <p:spPr>
          <a:xfrm>
            <a:off x="1302000" y="16615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Maritime trades - Shipwrecked ceramics in Vietnamese waters</a:t>
            </a:r>
          </a:p>
        </p:txBody>
      </p:sp>
      <p:sp>
        <p:nvSpPr>
          <p:cNvPr id="29" name="Inhaltsplatzhalter 1">
            <a:extLst>
              <a:ext uri="{FF2B5EF4-FFF2-40B4-BE49-F238E27FC236}">
                <a16:creationId xmlns:a16="http://schemas.microsoft.com/office/drawing/2014/main" id="{B7259863-7EB0-ECE7-F135-9BE64C2723DF}"/>
              </a:ext>
            </a:extLst>
          </p:cNvPr>
          <p:cNvSpPr txBox="1">
            <a:spLocks/>
          </p:cNvSpPr>
          <p:nvPr/>
        </p:nvSpPr>
        <p:spPr>
          <a:xfrm>
            <a:off x="1302000" y="25327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Vuong Hong Sen collection</a:t>
            </a:r>
          </a:p>
        </p:txBody>
      </p:sp>
      <p:sp>
        <p:nvSpPr>
          <p:cNvPr id="32" name="Inhaltsplatzhalter 1">
            <a:extLst>
              <a:ext uri="{FF2B5EF4-FFF2-40B4-BE49-F238E27FC236}">
                <a16:creationId xmlns:a16="http://schemas.microsoft.com/office/drawing/2014/main" id="{12A923AC-5DF9-E1F1-4E37-FCA6D81D7E73}"/>
              </a:ext>
            </a:extLst>
          </p:cNvPr>
          <p:cNvSpPr txBox="1">
            <a:spLocks/>
          </p:cNvSpPr>
          <p:nvPr/>
        </p:nvSpPr>
        <p:spPr>
          <a:xfrm>
            <a:off x="1302000" y="42751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Buddhist Statures of Asian countries</a:t>
            </a:r>
          </a:p>
        </p:txBody>
      </p:sp>
      <p:sp>
        <p:nvSpPr>
          <p:cNvPr id="33" name="Inhaltsplatzhalter 1">
            <a:extLst>
              <a:ext uri="{FF2B5EF4-FFF2-40B4-BE49-F238E27FC236}">
                <a16:creationId xmlns:a16="http://schemas.microsoft.com/office/drawing/2014/main" id="{FBF4B523-7D07-38A6-E893-6B17B752DECF}"/>
              </a:ext>
            </a:extLst>
          </p:cNvPr>
          <p:cNvSpPr txBox="1">
            <a:spLocks/>
          </p:cNvSpPr>
          <p:nvPr/>
        </p:nvSpPr>
        <p:spPr>
          <a:xfrm>
            <a:off x="1302000" y="34039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Minority cultures from Southern provinces</a:t>
            </a:r>
          </a:p>
        </p:txBody>
      </p:sp>
      <p:pic>
        <p:nvPicPr>
          <p:cNvPr id="34" name="Graphic 33">
            <a:extLst>
              <a:ext uri="{FF2B5EF4-FFF2-40B4-BE49-F238E27FC236}">
                <a16:creationId xmlns:a16="http://schemas.microsoft.com/office/drawing/2014/main" id="{2162B5FC-7A8D-E382-FE76-3913539BFF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1530000"/>
            <a:ext cx="540000" cy="540000"/>
          </a:xfrm>
          <a:prstGeom prst="rect">
            <a:avLst/>
          </a:prstGeom>
        </p:spPr>
      </p:pic>
      <p:pic>
        <p:nvPicPr>
          <p:cNvPr id="35" name="Graphic 34">
            <a:extLst>
              <a:ext uri="{FF2B5EF4-FFF2-40B4-BE49-F238E27FC236}">
                <a16:creationId xmlns:a16="http://schemas.microsoft.com/office/drawing/2014/main" id="{DA7E15E9-361F-610F-4DBA-C81460298C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2401200"/>
            <a:ext cx="540000" cy="540000"/>
          </a:xfrm>
          <a:prstGeom prst="rect">
            <a:avLst/>
          </a:prstGeom>
        </p:spPr>
      </p:pic>
      <p:pic>
        <p:nvPicPr>
          <p:cNvPr id="36" name="Graphic 35">
            <a:extLst>
              <a:ext uri="{FF2B5EF4-FFF2-40B4-BE49-F238E27FC236}">
                <a16:creationId xmlns:a16="http://schemas.microsoft.com/office/drawing/2014/main" id="{E8A3E007-1FB6-EE18-699B-9001B9B51B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3272400"/>
            <a:ext cx="540000" cy="540000"/>
          </a:xfrm>
          <a:prstGeom prst="rect">
            <a:avLst/>
          </a:prstGeom>
        </p:spPr>
      </p:pic>
      <p:pic>
        <p:nvPicPr>
          <p:cNvPr id="37" name="Graphic 36">
            <a:extLst>
              <a:ext uri="{FF2B5EF4-FFF2-40B4-BE49-F238E27FC236}">
                <a16:creationId xmlns:a16="http://schemas.microsoft.com/office/drawing/2014/main" id="{BEC7FF3F-A1E8-65B2-505B-CE182AD293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4143600"/>
            <a:ext cx="540000" cy="540000"/>
          </a:xfrm>
          <a:prstGeom prst="rect">
            <a:avLst/>
          </a:prstGeom>
        </p:spPr>
      </p:pic>
    </p:spTree>
    <p:extLst>
      <p:ext uri="{BB962C8B-B14F-4D97-AF65-F5344CB8AC3E}">
        <p14:creationId xmlns:p14="http://schemas.microsoft.com/office/powerpoint/2010/main" val="36784296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68CEB-28D0-A201-41F9-6BB628CC7F1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70A1FD-9660-36C8-8B8A-DED9AB0FC490}"/>
              </a:ext>
            </a:extLst>
          </p:cNvPr>
          <p:cNvSpPr>
            <a:spLocks noGrp="1"/>
          </p:cNvSpPr>
          <p:nvPr>
            <p:ph type="body" sz="quarter" idx="13"/>
          </p:nvPr>
        </p:nvSpPr>
        <p:spPr/>
        <p:txBody>
          <a:bodyPr/>
          <a:lstStyle/>
          <a:p>
            <a:pPr marL="0" indent="0">
              <a:buNone/>
            </a:pPr>
            <a:r>
              <a:rPr lang="en-US" dirty="0"/>
              <a:t>(1st–7th century) was the ancient civilization of the Funan Kingdom, located in the Mekong Delta. Notable for its port cities, temples, and irrigation systems, this culture reflects vibrant trade between Southeast Asia, India, and the Mediterranean. It also served as an early Buddhist center with unique artistic artifacts.</a:t>
            </a:r>
          </a:p>
        </p:txBody>
      </p:sp>
      <p:sp>
        <p:nvSpPr>
          <p:cNvPr id="4" name="Text Placeholder 3">
            <a:extLst>
              <a:ext uri="{FF2B5EF4-FFF2-40B4-BE49-F238E27FC236}">
                <a16:creationId xmlns:a16="http://schemas.microsoft.com/office/drawing/2014/main" id="{CCB3DB82-C120-8C9C-8D17-ADB5662B3B7D}"/>
              </a:ext>
            </a:extLst>
          </p:cNvPr>
          <p:cNvSpPr>
            <a:spLocks noGrp="1"/>
          </p:cNvSpPr>
          <p:nvPr>
            <p:ph type="body" sz="quarter" idx="14"/>
          </p:nvPr>
        </p:nvSpPr>
        <p:spPr/>
        <p:txBody>
          <a:bodyPr/>
          <a:lstStyle/>
          <a:p>
            <a:r>
              <a:rPr lang="en-US" dirty="0" err="1"/>
              <a:t>Óc</a:t>
            </a:r>
            <a:r>
              <a:rPr lang="en-US" dirty="0"/>
              <a:t> </a:t>
            </a:r>
            <a:r>
              <a:rPr lang="en-US" dirty="0" err="1"/>
              <a:t>Eo</a:t>
            </a:r>
            <a:r>
              <a:rPr lang="en-US" dirty="0"/>
              <a:t> culture</a:t>
            </a:r>
          </a:p>
        </p:txBody>
      </p:sp>
      <p:sp>
        <p:nvSpPr>
          <p:cNvPr id="5" name="Title 4">
            <a:extLst>
              <a:ext uri="{FF2B5EF4-FFF2-40B4-BE49-F238E27FC236}">
                <a16:creationId xmlns:a16="http://schemas.microsoft.com/office/drawing/2014/main" id="{45392317-BD1E-CCD4-2A8A-2A2FD29CD1FB}"/>
              </a:ext>
            </a:extLst>
          </p:cNvPr>
          <p:cNvSpPr>
            <a:spLocks noGrp="1"/>
          </p:cNvSpPr>
          <p:nvPr>
            <p:ph type="title"/>
          </p:nvPr>
        </p:nvSpPr>
        <p:spPr/>
        <p:txBody>
          <a:bodyPr/>
          <a:lstStyle/>
          <a:p>
            <a:r>
              <a:rPr lang="en-US" dirty="0" err="1"/>
              <a:t>Oc</a:t>
            </a:r>
            <a:r>
              <a:rPr lang="en-US" dirty="0"/>
              <a:t> </a:t>
            </a:r>
            <a:r>
              <a:rPr lang="en-US" dirty="0" err="1"/>
              <a:t>Eo</a:t>
            </a:r>
            <a:r>
              <a:rPr lang="en-US" dirty="0"/>
              <a:t> culture</a:t>
            </a:r>
          </a:p>
        </p:txBody>
      </p:sp>
      <p:pic>
        <p:nvPicPr>
          <p:cNvPr id="12" name="Picture Placeholder 11">
            <a:extLst>
              <a:ext uri="{FF2B5EF4-FFF2-40B4-BE49-F238E27FC236}">
                <a16:creationId xmlns:a16="http://schemas.microsoft.com/office/drawing/2014/main" id="{B824D32A-83EC-D1FC-18ED-3D41F80CA87C}"/>
              </a:ext>
            </a:extLst>
          </p:cNvPr>
          <p:cNvPicPr>
            <a:picLocks noGrp="1" noChangeAspect="1"/>
          </p:cNvPicPr>
          <p:nvPr>
            <p:ph type="pic" sz="quarter" idx="15"/>
          </p:nvPr>
        </p:nvPicPr>
        <p:blipFill>
          <a:blip r:embed="rId3"/>
          <a:srcRect b="5520"/>
          <a:stretch>
            <a:fillRect/>
          </a:stretch>
        </p:blipFill>
        <p:spPr>
          <a:xfrm>
            <a:off x="6096000" y="1098000"/>
            <a:ext cx="6096000" cy="5760000"/>
          </a:xfrm>
          <a:prstGeom prst="rect">
            <a:avLst/>
          </a:prstGeom>
          <a:solidFill>
            <a:srgbClr val="FFFFFF">
              <a:lumMod val="95000"/>
            </a:srgbClr>
          </a:solidFill>
        </p:spPr>
      </p:pic>
    </p:spTree>
    <p:extLst>
      <p:ext uri="{BB962C8B-B14F-4D97-AF65-F5344CB8AC3E}">
        <p14:creationId xmlns:p14="http://schemas.microsoft.com/office/powerpoint/2010/main" val="1186969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A3420-97DF-F1C3-9267-5B526FA180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4DC434D-D713-1069-51A1-121F4724B060}"/>
              </a:ext>
            </a:extLst>
          </p:cNvPr>
          <p:cNvSpPr>
            <a:spLocks noGrp="1"/>
          </p:cNvSpPr>
          <p:nvPr>
            <p:ph type="body" sz="quarter" idx="13"/>
          </p:nvPr>
        </p:nvSpPr>
        <p:spPr/>
        <p:txBody>
          <a:bodyPr/>
          <a:lstStyle/>
          <a:p>
            <a:pPr marL="0" indent="0">
              <a:buNone/>
            </a:pPr>
            <a:r>
              <a:rPr lang="en-US" dirty="0"/>
              <a:t>Champa culture flourished from the 2nd to the 15th century along Vietnam's central coast. Characterized by Cham tower architecture, intricate sculpture, and deep influences from Hinduism, Champa represents a prosperous and diverse maritime civilization.</a:t>
            </a:r>
          </a:p>
        </p:txBody>
      </p:sp>
      <p:sp>
        <p:nvSpPr>
          <p:cNvPr id="4" name="Text Placeholder 3">
            <a:extLst>
              <a:ext uri="{FF2B5EF4-FFF2-40B4-BE49-F238E27FC236}">
                <a16:creationId xmlns:a16="http://schemas.microsoft.com/office/drawing/2014/main" id="{15736EE7-CF1F-10B1-C091-E7BFD5CB8AD3}"/>
              </a:ext>
            </a:extLst>
          </p:cNvPr>
          <p:cNvSpPr>
            <a:spLocks noGrp="1"/>
          </p:cNvSpPr>
          <p:nvPr>
            <p:ph type="body" sz="quarter" idx="14"/>
          </p:nvPr>
        </p:nvSpPr>
        <p:spPr/>
        <p:txBody>
          <a:bodyPr/>
          <a:lstStyle/>
          <a:p>
            <a:r>
              <a:rPr lang="en-US" dirty="0"/>
              <a:t>Champa culture</a:t>
            </a:r>
          </a:p>
        </p:txBody>
      </p:sp>
      <p:sp>
        <p:nvSpPr>
          <p:cNvPr id="5" name="Title 4">
            <a:extLst>
              <a:ext uri="{FF2B5EF4-FFF2-40B4-BE49-F238E27FC236}">
                <a16:creationId xmlns:a16="http://schemas.microsoft.com/office/drawing/2014/main" id="{70A31612-E700-CD73-09B8-0B783770FC37}"/>
              </a:ext>
            </a:extLst>
          </p:cNvPr>
          <p:cNvSpPr>
            <a:spLocks noGrp="1"/>
          </p:cNvSpPr>
          <p:nvPr>
            <p:ph type="title"/>
          </p:nvPr>
        </p:nvSpPr>
        <p:spPr/>
        <p:txBody>
          <a:bodyPr/>
          <a:lstStyle/>
          <a:p>
            <a:r>
              <a:rPr lang="en-US" dirty="0"/>
              <a:t>Champa culture</a:t>
            </a:r>
          </a:p>
        </p:txBody>
      </p:sp>
      <p:pic>
        <p:nvPicPr>
          <p:cNvPr id="13" name="Picture Placeholder 12">
            <a:extLst>
              <a:ext uri="{FF2B5EF4-FFF2-40B4-BE49-F238E27FC236}">
                <a16:creationId xmlns:a16="http://schemas.microsoft.com/office/drawing/2014/main" id="{D1CAEDF2-1A1C-24EF-276D-C48B428C1CA1}"/>
              </a:ext>
            </a:extLst>
          </p:cNvPr>
          <p:cNvPicPr>
            <a:picLocks noGrp="1" noChangeAspect="1"/>
          </p:cNvPicPr>
          <p:nvPr>
            <p:ph type="pic" sz="quarter" idx="15"/>
          </p:nvPr>
        </p:nvPicPr>
        <p:blipFill>
          <a:blip r:embed="rId3"/>
          <a:srcRect t="14570" b="14570"/>
          <a:stretch/>
        </p:blipFill>
        <p:spPr>
          <a:prstGeom prst="rect">
            <a:avLst/>
          </a:prstGeom>
          <a:solidFill>
            <a:srgbClr val="FFFFFF">
              <a:lumMod val="95000"/>
            </a:srgbClr>
          </a:solidFill>
        </p:spPr>
      </p:pic>
    </p:spTree>
    <p:extLst>
      <p:ext uri="{BB962C8B-B14F-4D97-AF65-F5344CB8AC3E}">
        <p14:creationId xmlns:p14="http://schemas.microsoft.com/office/powerpoint/2010/main" val="22931083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818451F-DE2B-B8D1-E7DA-DF54F2094E82}"/>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32292" b="32292"/>
          <a:stretch>
            <a:fillRect/>
          </a:stretch>
        </p:blipFill>
        <p:spPr/>
      </p:pic>
      <p:sp>
        <p:nvSpPr>
          <p:cNvPr id="3" name="Subtitle 2">
            <a:extLst>
              <a:ext uri="{FF2B5EF4-FFF2-40B4-BE49-F238E27FC236}">
                <a16:creationId xmlns:a16="http://schemas.microsoft.com/office/drawing/2014/main" id="{63DC8AC8-3EE6-0346-C3D1-617A95A52B29}"/>
              </a:ext>
            </a:extLst>
          </p:cNvPr>
          <p:cNvSpPr>
            <a:spLocks noGrp="1"/>
          </p:cNvSpPr>
          <p:nvPr>
            <p:ph type="subTitle" idx="1"/>
          </p:nvPr>
        </p:nvSpPr>
        <p:spPr/>
        <p:txBody>
          <a:bodyPr/>
          <a:lstStyle/>
          <a:p>
            <a:r>
              <a:rPr lang="en-GB" dirty="0"/>
              <a:t>bbv Software Services AG  |  </a:t>
            </a:r>
            <a:r>
              <a:rPr lang="en-US" dirty="0"/>
              <a:t>2025</a:t>
            </a:r>
            <a:endParaRPr lang="en-GB" dirty="0"/>
          </a:p>
        </p:txBody>
      </p:sp>
      <p:sp>
        <p:nvSpPr>
          <p:cNvPr id="4" name="Title 3">
            <a:extLst>
              <a:ext uri="{FF2B5EF4-FFF2-40B4-BE49-F238E27FC236}">
                <a16:creationId xmlns:a16="http://schemas.microsoft.com/office/drawing/2014/main" id="{394A268C-5455-5620-C433-3CCEA88828C4}"/>
              </a:ext>
            </a:extLst>
          </p:cNvPr>
          <p:cNvSpPr>
            <a:spLocks noGrp="1"/>
          </p:cNvSpPr>
          <p:nvPr>
            <p:ph type="ctrTitle"/>
          </p:nvPr>
        </p:nvSpPr>
        <p:spPr/>
        <p:txBody>
          <a:bodyPr/>
          <a:lstStyle/>
          <a:p>
            <a:r>
              <a:rPr lang="en-US" dirty="0"/>
              <a:t>YPP4 – History Museum</a:t>
            </a:r>
            <a:endParaRPr lang="en-GB" dirty="0"/>
          </a:p>
        </p:txBody>
      </p:sp>
    </p:spTree>
    <p:extLst>
      <p:ext uri="{BB962C8B-B14F-4D97-AF65-F5344CB8AC3E}">
        <p14:creationId xmlns:p14="http://schemas.microsoft.com/office/powerpoint/2010/main" val="33255709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AA033-233B-4551-C62E-BF178E3C7557}"/>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5ECD65A0-C0C7-AD9D-7984-71F4B5D7C273}"/>
              </a:ext>
            </a:extLst>
          </p:cNvPr>
          <p:cNvPicPr>
            <a:picLocks noGrp="1" noChangeAspect="1"/>
          </p:cNvPicPr>
          <p:nvPr>
            <p:ph type="pic" sz="quarter" idx="15"/>
          </p:nvPr>
        </p:nvPicPr>
        <p:blipFill>
          <a:blip r:embed="rId3"/>
          <a:srcRect l="10309" r="10309"/>
          <a:stretch/>
        </p:blipFill>
        <p:spPr>
          <a:prstGeom prst="rect">
            <a:avLst/>
          </a:prstGeom>
          <a:solidFill>
            <a:srgbClr val="FFFFFF">
              <a:lumMod val="95000"/>
            </a:srgbClr>
          </a:solidFill>
        </p:spPr>
      </p:pic>
      <p:sp>
        <p:nvSpPr>
          <p:cNvPr id="2" name="Text Placeholder 1">
            <a:extLst>
              <a:ext uri="{FF2B5EF4-FFF2-40B4-BE49-F238E27FC236}">
                <a16:creationId xmlns:a16="http://schemas.microsoft.com/office/drawing/2014/main" id="{393823E2-FB0A-E6BE-8ABA-B9C3D0A28ADA}"/>
              </a:ext>
            </a:extLst>
          </p:cNvPr>
          <p:cNvSpPr>
            <a:spLocks noGrp="1"/>
          </p:cNvSpPr>
          <p:nvPr>
            <p:ph type="body" sz="quarter" idx="13"/>
          </p:nvPr>
        </p:nvSpPr>
        <p:spPr/>
        <p:txBody>
          <a:bodyPr/>
          <a:lstStyle/>
          <a:p>
            <a:pPr marL="0" indent="0">
              <a:buNone/>
            </a:pPr>
            <a:r>
              <a:rPr lang="en-US" dirty="0"/>
              <a:t>Cambodian stone carvings are renowned for religious figures like Buddha, Bodhisattvas, and Hindu deities, reflecting a blend of indigenous beliefs and Indian influences. These artworks serve as symbols of Khmer spirituality and culture.</a:t>
            </a:r>
          </a:p>
        </p:txBody>
      </p:sp>
      <p:sp>
        <p:nvSpPr>
          <p:cNvPr id="4" name="Text Placeholder 3">
            <a:extLst>
              <a:ext uri="{FF2B5EF4-FFF2-40B4-BE49-F238E27FC236}">
                <a16:creationId xmlns:a16="http://schemas.microsoft.com/office/drawing/2014/main" id="{B8004E90-5439-A8B2-FDEC-D2356A7603A9}"/>
              </a:ext>
            </a:extLst>
          </p:cNvPr>
          <p:cNvSpPr>
            <a:spLocks noGrp="1"/>
          </p:cNvSpPr>
          <p:nvPr>
            <p:ph type="body" sz="quarter" idx="14"/>
          </p:nvPr>
        </p:nvSpPr>
        <p:spPr/>
        <p:txBody>
          <a:bodyPr/>
          <a:lstStyle/>
          <a:p>
            <a:r>
              <a:rPr lang="en-US" dirty="0"/>
              <a:t>Stone carvings of Cambodia</a:t>
            </a:r>
          </a:p>
        </p:txBody>
      </p:sp>
      <p:sp>
        <p:nvSpPr>
          <p:cNvPr id="5" name="Title 4">
            <a:extLst>
              <a:ext uri="{FF2B5EF4-FFF2-40B4-BE49-F238E27FC236}">
                <a16:creationId xmlns:a16="http://schemas.microsoft.com/office/drawing/2014/main" id="{B075CF6D-F099-D307-FCF4-EEDFFAF315A2}"/>
              </a:ext>
            </a:extLst>
          </p:cNvPr>
          <p:cNvSpPr>
            <a:spLocks noGrp="1"/>
          </p:cNvSpPr>
          <p:nvPr>
            <p:ph type="title"/>
          </p:nvPr>
        </p:nvSpPr>
        <p:spPr/>
        <p:txBody>
          <a:bodyPr/>
          <a:lstStyle/>
          <a:p>
            <a:r>
              <a:rPr lang="en-US" dirty="0"/>
              <a:t>Stone carvings of Cambodia</a:t>
            </a:r>
          </a:p>
        </p:txBody>
      </p:sp>
    </p:spTree>
    <p:extLst>
      <p:ext uri="{BB962C8B-B14F-4D97-AF65-F5344CB8AC3E}">
        <p14:creationId xmlns:p14="http://schemas.microsoft.com/office/powerpoint/2010/main" val="11329261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BE989-165C-1C4B-B047-1AB5E4EAF15D}"/>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B5822DD-5DDF-AF04-23BC-541C86B0E9D9}"/>
              </a:ext>
            </a:extLst>
          </p:cNvPr>
          <p:cNvPicPr>
            <a:picLocks noGrp="1" noChangeAspect="1"/>
          </p:cNvPicPr>
          <p:nvPr>
            <p:ph type="pic" sz="quarter" idx="15"/>
          </p:nvPr>
        </p:nvPicPr>
        <p:blipFill>
          <a:blip r:embed="rId3"/>
          <a:srcRect l="10309" r="10309"/>
          <a:stretch/>
        </p:blipFill>
        <p:spPr>
          <a:prstGeom prst="rect">
            <a:avLst/>
          </a:prstGeom>
          <a:solidFill>
            <a:srgbClr val="FFFFFF">
              <a:lumMod val="95000"/>
            </a:srgbClr>
          </a:solidFill>
        </p:spPr>
      </p:pic>
      <p:sp>
        <p:nvSpPr>
          <p:cNvPr id="2" name="Text Placeholder 1">
            <a:extLst>
              <a:ext uri="{FF2B5EF4-FFF2-40B4-BE49-F238E27FC236}">
                <a16:creationId xmlns:a16="http://schemas.microsoft.com/office/drawing/2014/main" id="{37337CEE-8404-9330-722E-B7C1BB453055}"/>
              </a:ext>
            </a:extLst>
          </p:cNvPr>
          <p:cNvSpPr>
            <a:spLocks noGrp="1"/>
          </p:cNvSpPr>
          <p:nvPr>
            <p:ph type="body" sz="quarter" idx="13"/>
          </p:nvPr>
        </p:nvSpPr>
        <p:spPr/>
        <p:txBody>
          <a:bodyPr/>
          <a:lstStyle/>
          <a:p>
            <a:pPr marL="0" indent="0">
              <a:buNone/>
            </a:pPr>
            <a:r>
              <a:rPr lang="en-US" dirty="0"/>
              <a:t>The Duong Ha Collection is a rich assemblage of artifacts reflecting Vietnamese life and culture across eras. These items provide insights into Vietnam's history, art, and customs.</a:t>
            </a:r>
          </a:p>
        </p:txBody>
      </p:sp>
      <p:sp>
        <p:nvSpPr>
          <p:cNvPr id="4" name="Text Placeholder 3">
            <a:extLst>
              <a:ext uri="{FF2B5EF4-FFF2-40B4-BE49-F238E27FC236}">
                <a16:creationId xmlns:a16="http://schemas.microsoft.com/office/drawing/2014/main" id="{F5883003-5CF7-7DD0-EB7B-F61B183F0FBE}"/>
              </a:ext>
            </a:extLst>
          </p:cNvPr>
          <p:cNvSpPr>
            <a:spLocks noGrp="1"/>
          </p:cNvSpPr>
          <p:nvPr>
            <p:ph type="body" sz="quarter" idx="14"/>
          </p:nvPr>
        </p:nvSpPr>
        <p:spPr/>
        <p:txBody>
          <a:bodyPr/>
          <a:lstStyle/>
          <a:p>
            <a:r>
              <a:rPr lang="en-US" dirty="0"/>
              <a:t>Duong Ha Collection</a:t>
            </a:r>
          </a:p>
        </p:txBody>
      </p:sp>
      <p:sp>
        <p:nvSpPr>
          <p:cNvPr id="5" name="Title 4">
            <a:extLst>
              <a:ext uri="{FF2B5EF4-FFF2-40B4-BE49-F238E27FC236}">
                <a16:creationId xmlns:a16="http://schemas.microsoft.com/office/drawing/2014/main" id="{7CA705D1-793F-BD53-8C23-8D6D745B3854}"/>
              </a:ext>
            </a:extLst>
          </p:cNvPr>
          <p:cNvSpPr>
            <a:spLocks noGrp="1"/>
          </p:cNvSpPr>
          <p:nvPr>
            <p:ph type="title"/>
          </p:nvPr>
        </p:nvSpPr>
        <p:spPr/>
        <p:txBody>
          <a:bodyPr/>
          <a:lstStyle/>
          <a:p>
            <a:r>
              <a:rPr lang="en-US" dirty="0"/>
              <a:t>Duong Ha collection</a:t>
            </a:r>
          </a:p>
        </p:txBody>
      </p:sp>
    </p:spTree>
    <p:extLst>
      <p:ext uri="{BB962C8B-B14F-4D97-AF65-F5344CB8AC3E}">
        <p14:creationId xmlns:p14="http://schemas.microsoft.com/office/powerpoint/2010/main" val="25547947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A4D06-4C1A-E6C5-6F67-3800332E8918}"/>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60313F23-CEA5-C06D-FFA5-EB7BCC7CD04E}"/>
              </a:ext>
            </a:extLst>
          </p:cNvPr>
          <p:cNvPicPr>
            <a:picLocks noGrp="1" noChangeAspect="1"/>
          </p:cNvPicPr>
          <p:nvPr>
            <p:ph type="pic" sz="quarter" idx="15"/>
          </p:nvPr>
        </p:nvPicPr>
        <p:blipFill>
          <a:blip r:embed="rId3"/>
          <a:srcRect l="10309" r="10309"/>
          <a:stretch/>
        </p:blipFill>
        <p:spPr>
          <a:prstGeom prst="rect">
            <a:avLst/>
          </a:prstGeom>
          <a:solidFill>
            <a:srgbClr val="FFFFFF">
              <a:lumMod val="95000"/>
            </a:srgbClr>
          </a:solidFill>
        </p:spPr>
      </p:pic>
      <p:sp>
        <p:nvSpPr>
          <p:cNvPr id="2" name="Text Placeholder 1">
            <a:extLst>
              <a:ext uri="{FF2B5EF4-FFF2-40B4-BE49-F238E27FC236}">
                <a16:creationId xmlns:a16="http://schemas.microsoft.com/office/drawing/2014/main" id="{614FACBD-E9FC-FD4B-1FA2-63085F5C4830}"/>
              </a:ext>
            </a:extLst>
          </p:cNvPr>
          <p:cNvSpPr>
            <a:spLocks noGrp="1"/>
          </p:cNvSpPr>
          <p:nvPr>
            <p:ph type="body" sz="quarter" idx="13"/>
          </p:nvPr>
        </p:nvSpPr>
        <p:spPr>
          <a:xfrm>
            <a:off x="432000" y="2487167"/>
            <a:ext cx="5232200" cy="3940621"/>
          </a:xfrm>
        </p:spPr>
        <p:txBody>
          <a:bodyPr/>
          <a:lstStyle/>
          <a:p>
            <a:pPr marL="0" indent="0">
              <a:buNone/>
            </a:pPr>
            <a:r>
              <a:rPr lang="en-US" dirty="0"/>
              <a:t>Maritime trade heritage—ceramics from shipwrecks in the East Sea—vividly illustrates Vietnam's maritime trade history. These artifacts hold archaeological value and reflect cultural exchanges among regional nations.</a:t>
            </a:r>
          </a:p>
        </p:txBody>
      </p:sp>
      <p:sp>
        <p:nvSpPr>
          <p:cNvPr id="4" name="Text Placeholder 3">
            <a:extLst>
              <a:ext uri="{FF2B5EF4-FFF2-40B4-BE49-F238E27FC236}">
                <a16:creationId xmlns:a16="http://schemas.microsoft.com/office/drawing/2014/main" id="{F9A8CB99-5A26-491C-278D-C2D31BF64E22}"/>
              </a:ext>
            </a:extLst>
          </p:cNvPr>
          <p:cNvSpPr>
            <a:spLocks noGrp="1"/>
          </p:cNvSpPr>
          <p:nvPr>
            <p:ph type="body" sz="quarter" idx="14"/>
          </p:nvPr>
        </p:nvSpPr>
        <p:spPr/>
        <p:txBody>
          <a:bodyPr/>
          <a:lstStyle/>
          <a:p>
            <a:r>
              <a:rPr lang="en-US" dirty="0"/>
              <a:t>Maritime trades - Shipwrecked ceramics in Vietnamese waters</a:t>
            </a:r>
          </a:p>
        </p:txBody>
      </p:sp>
      <p:sp>
        <p:nvSpPr>
          <p:cNvPr id="5" name="Title 4">
            <a:extLst>
              <a:ext uri="{FF2B5EF4-FFF2-40B4-BE49-F238E27FC236}">
                <a16:creationId xmlns:a16="http://schemas.microsoft.com/office/drawing/2014/main" id="{936BE20D-944B-F736-EC55-4FAE931D4B70}"/>
              </a:ext>
            </a:extLst>
          </p:cNvPr>
          <p:cNvSpPr>
            <a:spLocks noGrp="1"/>
          </p:cNvSpPr>
          <p:nvPr>
            <p:ph type="title"/>
          </p:nvPr>
        </p:nvSpPr>
        <p:spPr/>
        <p:txBody>
          <a:bodyPr/>
          <a:lstStyle/>
          <a:p>
            <a:r>
              <a:rPr lang="en-US" dirty="0"/>
              <a:t>Maritime trades - Shipwrecked ceramics in Vietnamese waters</a:t>
            </a:r>
          </a:p>
        </p:txBody>
      </p:sp>
    </p:spTree>
    <p:extLst>
      <p:ext uri="{BB962C8B-B14F-4D97-AF65-F5344CB8AC3E}">
        <p14:creationId xmlns:p14="http://schemas.microsoft.com/office/powerpoint/2010/main" val="41194722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4DE74-E181-BA05-9243-82CFFB3B064E}"/>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B5CFACD0-243D-084D-1E15-31CF953C42F0}"/>
              </a:ext>
            </a:extLst>
          </p:cNvPr>
          <p:cNvPicPr>
            <a:picLocks noGrp="1" noChangeAspect="1"/>
          </p:cNvPicPr>
          <p:nvPr>
            <p:ph type="pic" sz="quarter" idx="15"/>
          </p:nvPr>
        </p:nvPicPr>
        <p:blipFill>
          <a:blip r:embed="rId3"/>
          <a:srcRect l="20232" r="20232"/>
          <a:stretch/>
        </p:blipFill>
        <p:spPr>
          <a:prstGeom prst="rect">
            <a:avLst/>
          </a:prstGeom>
          <a:solidFill>
            <a:srgbClr val="FFFFFF">
              <a:lumMod val="95000"/>
            </a:srgbClr>
          </a:solidFill>
        </p:spPr>
      </p:pic>
      <p:sp>
        <p:nvSpPr>
          <p:cNvPr id="2" name="Text Placeholder 1">
            <a:extLst>
              <a:ext uri="{FF2B5EF4-FFF2-40B4-BE49-F238E27FC236}">
                <a16:creationId xmlns:a16="http://schemas.microsoft.com/office/drawing/2014/main" id="{FAA5A43E-0F2F-2089-E934-1C90A8F4232C}"/>
              </a:ext>
            </a:extLst>
          </p:cNvPr>
          <p:cNvSpPr>
            <a:spLocks noGrp="1"/>
          </p:cNvSpPr>
          <p:nvPr>
            <p:ph type="body" sz="quarter" idx="13"/>
          </p:nvPr>
        </p:nvSpPr>
        <p:spPr/>
        <p:txBody>
          <a:bodyPr/>
          <a:lstStyle/>
          <a:p>
            <a:pPr marL="0" indent="0">
              <a:buNone/>
            </a:pPr>
            <a:r>
              <a:rPr lang="en-US" dirty="0"/>
              <a:t>The Vuong Hong Sen Collection is a distinctive folk art assemblage, featuring items like folk paintings, wooden artifacts, ceramics, and traditional musical instruments. This collection aids in preserving and promoting Vietnam's folk cultural values.</a:t>
            </a:r>
          </a:p>
        </p:txBody>
      </p:sp>
      <p:sp>
        <p:nvSpPr>
          <p:cNvPr id="4" name="Text Placeholder 3">
            <a:extLst>
              <a:ext uri="{FF2B5EF4-FFF2-40B4-BE49-F238E27FC236}">
                <a16:creationId xmlns:a16="http://schemas.microsoft.com/office/drawing/2014/main" id="{6C4B6C45-E8C7-6C45-2EA8-C76D9A60CE6D}"/>
              </a:ext>
            </a:extLst>
          </p:cNvPr>
          <p:cNvSpPr>
            <a:spLocks noGrp="1"/>
          </p:cNvSpPr>
          <p:nvPr>
            <p:ph type="body" sz="quarter" idx="14"/>
          </p:nvPr>
        </p:nvSpPr>
        <p:spPr/>
        <p:txBody>
          <a:bodyPr/>
          <a:lstStyle/>
          <a:p>
            <a:r>
              <a:rPr lang="en-US" dirty="0"/>
              <a:t>Vuong Hong Sen collection</a:t>
            </a:r>
          </a:p>
        </p:txBody>
      </p:sp>
      <p:sp>
        <p:nvSpPr>
          <p:cNvPr id="5" name="Title 4">
            <a:extLst>
              <a:ext uri="{FF2B5EF4-FFF2-40B4-BE49-F238E27FC236}">
                <a16:creationId xmlns:a16="http://schemas.microsoft.com/office/drawing/2014/main" id="{0FECBBAF-F86B-C109-5C0C-21D3AE736826}"/>
              </a:ext>
            </a:extLst>
          </p:cNvPr>
          <p:cNvSpPr>
            <a:spLocks noGrp="1"/>
          </p:cNvSpPr>
          <p:nvPr>
            <p:ph type="title"/>
          </p:nvPr>
        </p:nvSpPr>
        <p:spPr/>
        <p:txBody>
          <a:bodyPr/>
          <a:lstStyle/>
          <a:p>
            <a:r>
              <a:rPr lang="en-US" dirty="0"/>
              <a:t>Vuong Hong Sen collection</a:t>
            </a:r>
          </a:p>
        </p:txBody>
      </p:sp>
    </p:spTree>
    <p:extLst>
      <p:ext uri="{BB962C8B-B14F-4D97-AF65-F5344CB8AC3E}">
        <p14:creationId xmlns:p14="http://schemas.microsoft.com/office/powerpoint/2010/main" val="3693709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E2141-6000-21DA-52A4-B8AC62C18767}"/>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C5A7F35-3784-3838-7C36-2E425B7E5EBC}"/>
              </a:ext>
            </a:extLst>
          </p:cNvPr>
          <p:cNvPicPr>
            <a:picLocks noGrp="1" noChangeAspect="1"/>
          </p:cNvPicPr>
          <p:nvPr>
            <p:ph type="pic" sz="quarter" idx="15"/>
          </p:nvPr>
        </p:nvPicPr>
        <p:blipFill>
          <a:blip r:embed="rId3"/>
          <a:srcRect l="10309" r="10309"/>
          <a:stretch/>
        </p:blipFill>
        <p:spPr>
          <a:prstGeom prst="rect">
            <a:avLst/>
          </a:prstGeom>
          <a:solidFill>
            <a:srgbClr val="FFFFFF">
              <a:lumMod val="95000"/>
            </a:srgbClr>
          </a:solidFill>
        </p:spPr>
      </p:pic>
      <p:sp>
        <p:nvSpPr>
          <p:cNvPr id="2" name="Text Placeholder 1">
            <a:extLst>
              <a:ext uri="{FF2B5EF4-FFF2-40B4-BE49-F238E27FC236}">
                <a16:creationId xmlns:a16="http://schemas.microsoft.com/office/drawing/2014/main" id="{74490CBB-AA7A-E1D8-AF40-78129CC9E90A}"/>
              </a:ext>
            </a:extLst>
          </p:cNvPr>
          <p:cNvSpPr>
            <a:spLocks noGrp="1"/>
          </p:cNvSpPr>
          <p:nvPr>
            <p:ph type="body" sz="quarter" idx="13"/>
          </p:nvPr>
        </p:nvSpPr>
        <p:spPr>
          <a:xfrm>
            <a:off x="431999" y="2590212"/>
            <a:ext cx="5232200" cy="4267788"/>
          </a:xfrm>
        </p:spPr>
        <p:txBody>
          <a:bodyPr/>
          <a:lstStyle/>
          <a:p>
            <a:pPr marL="0" indent="0">
              <a:buNone/>
            </a:pPr>
            <a:r>
              <a:rPr lang="en-US" dirty="0"/>
              <a:t>The cultures of Southern Vietnam's ethnic groups are diverse and rich, with over 30 brotherly ethnicities residing. Each group has its own language, attire, customs, and beliefs, creating a colorful cultural tapestry of the region.</a:t>
            </a:r>
          </a:p>
          <a:p>
            <a:pPr marL="0" indent="0">
              <a:buNone/>
            </a:pPr>
            <a:endParaRPr lang="en-US" dirty="0"/>
          </a:p>
        </p:txBody>
      </p:sp>
      <p:sp>
        <p:nvSpPr>
          <p:cNvPr id="4" name="Text Placeholder 3">
            <a:extLst>
              <a:ext uri="{FF2B5EF4-FFF2-40B4-BE49-F238E27FC236}">
                <a16:creationId xmlns:a16="http://schemas.microsoft.com/office/drawing/2014/main" id="{7145F895-27CF-4419-397B-DD20BEC91EFE}"/>
              </a:ext>
            </a:extLst>
          </p:cNvPr>
          <p:cNvSpPr>
            <a:spLocks noGrp="1"/>
          </p:cNvSpPr>
          <p:nvPr>
            <p:ph type="body" sz="quarter" idx="14"/>
          </p:nvPr>
        </p:nvSpPr>
        <p:spPr/>
        <p:txBody>
          <a:bodyPr/>
          <a:lstStyle/>
          <a:p>
            <a:r>
              <a:rPr lang="en-US" dirty="0"/>
              <a:t>Minority cultures from Southern provinces</a:t>
            </a:r>
          </a:p>
        </p:txBody>
      </p:sp>
      <p:sp>
        <p:nvSpPr>
          <p:cNvPr id="5" name="Title 4">
            <a:extLst>
              <a:ext uri="{FF2B5EF4-FFF2-40B4-BE49-F238E27FC236}">
                <a16:creationId xmlns:a16="http://schemas.microsoft.com/office/drawing/2014/main" id="{A6E0B74A-E169-0031-B729-971D29B9D453}"/>
              </a:ext>
            </a:extLst>
          </p:cNvPr>
          <p:cNvSpPr>
            <a:spLocks noGrp="1"/>
          </p:cNvSpPr>
          <p:nvPr>
            <p:ph type="title"/>
          </p:nvPr>
        </p:nvSpPr>
        <p:spPr/>
        <p:txBody>
          <a:bodyPr/>
          <a:lstStyle/>
          <a:p>
            <a:r>
              <a:rPr lang="en-US" dirty="0"/>
              <a:t>Minority cultures from Southern provinces</a:t>
            </a:r>
          </a:p>
        </p:txBody>
      </p:sp>
    </p:spTree>
    <p:extLst>
      <p:ext uri="{BB962C8B-B14F-4D97-AF65-F5344CB8AC3E}">
        <p14:creationId xmlns:p14="http://schemas.microsoft.com/office/powerpoint/2010/main" val="31276476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D1B61-11FA-F8A4-3D3C-3517198639EB}"/>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B48B7FE-5145-200B-7DAF-5FDECBA66EF7}"/>
              </a:ext>
            </a:extLst>
          </p:cNvPr>
          <p:cNvPicPr>
            <a:picLocks noGrp="1" noChangeAspect="1"/>
          </p:cNvPicPr>
          <p:nvPr>
            <p:ph type="pic" sz="quarter" idx="15"/>
          </p:nvPr>
        </p:nvPicPr>
        <p:blipFill>
          <a:blip r:embed="rId3"/>
          <a:srcRect t="2271" b="26869"/>
          <a:stretch>
            <a:fillRect/>
          </a:stretch>
        </p:blipFill>
        <p:spPr>
          <a:xfrm>
            <a:off x="6096000" y="1098000"/>
            <a:ext cx="6096000" cy="5760000"/>
          </a:xfrm>
          <a:prstGeom prst="rect">
            <a:avLst/>
          </a:prstGeom>
          <a:solidFill>
            <a:srgbClr val="FFFFFF">
              <a:lumMod val="95000"/>
            </a:srgbClr>
          </a:solidFill>
        </p:spPr>
      </p:pic>
      <p:sp>
        <p:nvSpPr>
          <p:cNvPr id="2" name="Text Placeholder 1">
            <a:extLst>
              <a:ext uri="{FF2B5EF4-FFF2-40B4-BE49-F238E27FC236}">
                <a16:creationId xmlns:a16="http://schemas.microsoft.com/office/drawing/2014/main" id="{961F8A21-7C88-F9E8-AF5B-86268999D1A9}"/>
              </a:ext>
            </a:extLst>
          </p:cNvPr>
          <p:cNvSpPr>
            <a:spLocks noGrp="1"/>
          </p:cNvSpPr>
          <p:nvPr>
            <p:ph type="body" sz="quarter" idx="13"/>
          </p:nvPr>
        </p:nvSpPr>
        <p:spPr/>
        <p:txBody>
          <a:bodyPr/>
          <a:lstStyle/>
          <a:p>
            <a:pPr marL="0" indent="0">
              <a:buNone/>
            </a:pPr>
            <a:r>
              <a:rPr lang="en-US" dirty="0"/>
              <a:t>Buddhist statues from Asian countries like India, Thailand, Myanmar, and Japan showcase the development and transformation of Buddhism over time. Each piece blends art and faith, reflecting the region's cultural and religious diversity.</a:t>
            </a:r>
          </a:p>
        </p:txBody>
      </p:sp>
      <p:sp>
        <p:nvSpPr>
          <p:cNvPr id="4" name="Text Placeholder 3">
            <a:extLst>
              <a:ext uri="{FF2B5EF4-FFF2-40B4-BE49-F238E27FC236}">
                <a16:creationId xmlns:a16="http://schemas.microsoft.com/office/drawing/2014/main" id="{38C0C949-D880-7D7D-88A8-F8DF748522BB}"/>
              </a:ext>
            </a:extLst>
          </p:cNvPr>
          <p:cNvSpPr>
            <a:spLocks noGrp="1"/>
          </p:cNvSpPr>
          <p:nvPr>
            <p:ph type="body" sz="quarter" idx="14"/>
          </p:nvPr>
        </p:nvSpPr>
        <p:spPr/>
        <p:txBody>
          <a:bodyPr/>
          <a:lstStyle/>
          <a:p>
            <a:r>
              <a:rPr lang="en-US" dirty="0"/>
              <a:t>Buddhist Statures of Asian countries</a:t>
            </a:r>
          </a:p>
        </p:txBody>
      </p:sp>
      <p:sp>
        <p:nvSpPr>
          <p:cNvPr id="5" name="Title 4">
            <a:extLst>
              <a:ext uri="{FF2B5EF4-FFF2-40B4-BE49-F238E27FC236}">
                <a16:creationId xmlns:a16="http://schemas.microsoft.com/office/drawing/2014/main" id="{E4EA0B35-978C-A130-8697-84520943283A}"/>
              </a:ext>
            </a:extLst>
          </p:cNvPr>
          <p:cNvSpPr>
            <a:spLocks noGrp="1"/>
          </p:cNvSpPr>
          <p:nvPr>
            <p:ph type="title"/>
          </p:nvPr>
        </p:nvSpPr>
        <p:spPr/>
        <p:txBody>
          <a:bodyPr/>
          <a:lstStyle/>
          <a:p>
            <a:r>
              <a:rPr lang="en-US" dirty="0"/>
              <a:t>Buddhist Statures of Asian countries</a:t>
            </a:r>
          </a:p>
        </p:txBody>
      </p:sp>
    </p:spTree>
    <p:extLst>
      <p:ext uri="{BB962C8B-B14F-4D97-AF65-F5344CB8AC3E}">
        <p14:creationId xmlns:p14="http://schemas.microsoft.com/office/powerpoint/2010/main" val="11748759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37982-ECD0-48AE-B4FD-B035958428B5}"/>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89E738D-772F-4001-F923-106EC991EA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4E882DFA-EE8B-BA5B-7975-9708BF2602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F6210278-BA59-3650-6DCF-CD7E5D8323CD}"/>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D2FC426A-BED5-4315-6FC3-5318F5AB0850}"/>
              </a:ext>
            </a:extLst>
          </p:cNvPr>
          <p:cNvSpPr>
            <a:spLocks noGrp="1"/>
          </p:cNvSpPr>
          <p:nvPr>
            <p:ph type="ctrTitle"/>
          </p:nvPr>
        </p:nvSpPr>
        <p:spPr/>
        <p:txBody>
          <a:bodyPr vert="horz"/>
          <a:lstStyle/>
          <a:p>
            <a:r>
              <a:rPr lang="en-GB" dirty="0"/>
              <a:t>Lessons Learned</a:t>
            </a:r>
          </a:p>
        </p:txBody>
      </p:sp>
    </p:spTree>
    <p:extLst>
      <p:ext uri="{BB962C8B-B14F-4D97-AF65-F5344CB8AC3E}">
        <p14:creationId xmlns:p14="http://schemas.microsoft.com/office/powerpoint/2010/main" val="1881346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5E985-6729-FDA9-49E8-E9F78FB4AB04}"/>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2ED7A58-0893-D022-BDC4-45694C3837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0" name="Object 9" hidden="1">
                        <a:extLst>
                          <a:ext uri="{FF2B5EF4-FFF2-40B4-BE49-F238E27FC236}">
                            <a16:creationId xmlns:a16="http://schemas.microsoft.com/office/drawing/2014/main" id="{85FE69FB-35CE-CC9E-7644-6701063EC4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9" name="Picture Placeholder 18">
            <a:extLst>
              <a:ext uri="{FF2B5EF4-FFF2-40B4-BE49-F238E27FC236}">
                <a16:creationId xmlns:a16="http://schemas.microsoft.com/office/drawing/2014/main" id="{7FFEAFE1-9610-3149-8494-626DA2FCF33D}"/>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l="32378" r="32378"/>
          <a:stretch/>
        </p:blipFill>
        <p:spPr/>
      </p:pic>
      <p:sp>
        <p:nvSpPr>
          <p:cNvPr id="3" name="Title 2">
            <a:extLst>
              <a:ext uri="{FF2B5EF4-FFF2-40B4-BE49-F238E27FC236}">
                <a16:creationId xmlns:a16="http://schemas.microsoft.com/office/drawing/2014/main" id="{4B64D369-1C2C-F955-688E-D843A038D93C}"/>
              </a:ext>
            </a:extLst>
          </p:cNvPr>
          <p:cNvSpPr>
            <a:spLocks noGrp="1"/>
          </p:cNvSpPr>
          <p:nvPr>
            <p:ph type="title"/>
          </p:nvPr>
        </p:nvSpPr>
        <p:spPr/>
        <p:txBody>
          <a:bodyPr vert="horz"/>
          <a:lstStyle/>
          <a:p>
            <a:r>
              <a:rPr lang="en-GB" dirty="0"/>
              <a:t>Milestones</a:t>
            </a:r>
          </a:p>
        </p:txBody>
      </p:sp>
      <p:sp>
        <p:nvSpPr>
          <p:cNvPr id="28" name="Inhaltsplatzhalter 1">
            <a:extLst>
              <a:ext uri="{FF2B5EF4-FFF2-40B4-BE49-F238E27FC236}">
                <a16:creationId xmlns:a16="http://schemas.microsoft.com/office/drawing/2014/main" id="{4D54A38D-F55C-BF40-86E9-D13611231A36}"/>
              </a:ext>
            </a:extLst>
          </p:cNvPr>
          <p:cNvSpPr txBox="1">
            <a:spLocks/>
          </p:cNvSpPr>
          <p:nvPr/>
        </p:nvSpPr>
        <p:spPr>
          <a:xfrm>
            <a:off x="1302000" y="16615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l"/>
            <a:r>
              <a:rPr lang="en-US" dirty="0">
                <a:solidFill>
                  <a:schemeClr val="tx1"/>
                </a:solidFill>
              </a:rPr>
              <a:t>Basic historical knowledge</a:t>
            </a:r>
            <a:endParaRPr lang="en-GB" kern="0" dirty="0">
              <a:solidFill>
                <a:schemeClr val="tx1"/>
              </a:solidFill>
              <a:latin typeface="+mn-lt"/>
            </a:endParaRPr>
          </a:p>
        </p:txBody>
      </p:sp>
      <p:sp>
        <p:nvSpPr>
          <p:cNvPr id="29" name="Inhaltsplatzhalter 1">
            <a:extLst>
              <a:ext uri="{FF2B5EF4-FFF2-40B4-BE49-F238E27FC236}">
                <a16:creationId xmlns:a16="http://schemas.microsoft.com/office/drawing/2014/main" id="{F3E1D97F-78AF-16BD-8919-21CCB2C72996}"/>
              </a:ext>
            </a:extLst>
          </p:cNvPr>
          <p:cNvSpPr txBox="1">
            <a:spLocks/>
          </p:cNvSpPr>
          <p:nvPr/>
        </p:nvSpPr>
        <p:spPr>
          <a:xfrm>
            <a:off x="1302000" y="25327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l"/>
            <a:r>
              <a:rPr lang="en-US" dirty="0">
                <a:solidFill>
                  <a:schemeClr val="tx1"/>
                </a:solidFill>
              </a:rPr>
              <a:t>Important periods</a:t>
            </a:r>
            <a:endParaRPr lang="en-GB" dirty="0">
              <a:solidFill>
                <a:schemeClr val="tx1"/>
              </a:solidFill>
            </a:endParaRPr>
          </a:p>
        </p:txBody>
      </p:sp>
      <p:sp>
        <p:nvSpPr>
          <p:cNvPr id="32" name="Inhaltsplatzhalter 1">
            <a:extLst>
              <a:ext uri="{FF2B5EF4-FFF2-40B4-BE49-F238E27FC236}">
                <a16:creationId xmlns:a16="http://schemas.microsoft.com/office/drawing/2014/main" id="{7817DF47-9100-353D-4C9C-A441ADEF74F3}"/>
              </a:ext>
            </a:extLst>
          </p:cNvPr>
          <p:cNvSpPr txBox="1">
            <a:spLocks/>
          </p:cNvSpPr>
          <p:nvPr/>
        </p:nvSpPr>
        <p:spPr>
          <a:xfrm>
            <a:off x="1302000" y="42751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l"/>
            <a:r>
              <a:rPr lang="en-US" dirty="0">
                <a:solidFill>
                  <a:schemeClr val="tx1"/>
                </a:solidFill>
              </a:rPr>
              <a:t>Culture </a:t>
            </a:r>
            <a:endParaRPr lang="en-GB" dirty="0">
              <a:solidFill>
                <a:schemeClr val="tx1"/>
              </a:solidFill>
            </a:endParaRPr>
          </a:p>
        </p:txBody>
      </p:sp>
      <p:sp>
        <p:nvSpPr>
          <p:cNvPr id="33" name="Inhaltsplatzhalter 1">
            <a:extLst>
              <a:ext uri="{FF2B5EF4-FFF2-40B4-BE49-F238E27FC236}">
                <a16:creationId xmlns:a16="http://schemas.microsoft.com/office/drawing/2014/main" id="{3BDFBB28-F75F-61A1-514F-5507C15B6A2B}"/>
              </a:ext>
            </a:extLst>
          </p:cNvPr>
          <p:cNvSpPr txBox="1">
            <a:spLocks/>
          </p:cNvSpPr>
          <p:nvPr/>
        </p:nvSpPr>
        <p:spPr>
          <a:xfrm>
            <a:off x="1302000" y="34039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l"/>
            <a:r>
              <a:rPr lang="en-US" dirty="0">
                <a:solidFill>
                  <a:schemeClr val="tx1"/>
                </a:solidFill>
              </a:rPr>
              <a:t>Historical figures</a:t>
            </a:r>
            <a:endParaRPr lang="en-GB" dirty="0">
              <a:solidFill>
                <a:schemeClr val="tx1"/>
              </a:solidFill>
            </a:endParaRPr>
          </a:p>
        </p:txBody>
      </p:sp>
      <p:pic>
        <p:nvPicPr>
          <p:cNvPr id="34" name="Graphic 33">
            <a:extLst>
              <a:ext uri="{FF2B5EF4-FFF2-40B4-BE49-F238E27FC236}">
                <a16:creationId xmlns:a16="http://schemas.microsoft.com/office/drawing/2014/main" id="{6308058E-D59B-F480-78B6-918DF2BD2E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1530000"/>
            <a:ext cx="540000" cy="540000"/>
          </a:xfrm>
          <a:prstGeom prst="rect">
            <a:avLst/>
          </a:prstGeom>
        </p:spPr>
      </p:pic>
      <p:pic>
        <p:nvPicPr>
          <p:cNvPr id="35" name="Graphic 34">
            <a:extLst>
              <a:ext uri="{FF2B5EF4-FFF2-40B4-BE49-F238E27FC236}">
                <a16:creationId xmlns:a16="http://schemas.microsoft.com/office/drawing/2014/main" id="{69B91246-798D-E438-35E2-4BAA0A6CFF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2401200"/>
            <a:ext cx="540000" cy="540000"/>
          </a:xfrm>
          <a:prstGeom prst="rect">
            <a:avLst/>
          </a:prstGeom>
        </p:spPr>
      </p:pic>
      <p:pic>
        <p:nvPicPr>
          <p:cNvPr id="36" name="Graphic 35">
            <a:extLst>
              <a:ext uri="{FF2B5EF4-FFF2-40B4-BE49-F238E27FC236}">
                <a16:creationId xmlns:a16="http://schemas.microsoft.com/office/drawing/2014/main" id="{199F2E1A-0BB8-EC7B-8293-14692AAF02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3272400"/>
            <a:ext cx="540000" cy="540000"/>
          </a:xfrm>
          <a:prstGeom prst="rect">
            <a:avLst/>
          </a:prstGeom>
        </p:spPr>
      </p:pic>
      <p:pic>
        <p:nvPicPr>
          <p:cNvPr id="37" name="Graphic 36">
            <a:extLst>
              <a:ext uri="{FF2B5EF4-FFF2-40B4-BE49-F238E27FC236}">
                <a16:creationId xmlns:a16="http://schemas.microsoft.com/office/drawing/2014/main" id="{934EEE16-72BF-C297-DB6B-C93DF2FAD0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4143600"/>
            <a:ext cx="540000" cy="540000"/>
          </a:xfrm>
          <a:prstGeom prst="rect">
            <a:avLst/>
          </a:prstGeom>
        </p:spPr>
      </p:pic>
    </p:spTree>
    <p:extLst>
      <p:ext uri="{BB962C8B-B14F-4D97-AF65-F5344CB8AC3E}">
        <p14:creationId xmlns:p14="http://schemas.microsoft.com/office/powerpoint/2010/main" val="29823059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F7A87-3132-93A4-5883-C23D2480D82F}"/>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650545-AFEC-2AB9-2767-259A7B25CA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289E738D-772F-4001-F923-106EC991EA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8BCADBC1-B51C-6B2B-7A6F-F91D2A9B5035}"/>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67635CDC-FC36-2B1D-939B-1E2AB6508A76}"/>
              </a:ext>
            </a:extLst>
          </p:cNvPr>
          <p:cNvSpPr>
            <a:spLocks noGrp="1"/>
          </p:cNvSpPr>
          <p:nvPr>
            <p:ph type="ctrTitle"/>
          </p:nvPr>
        </p:nvSpPr>
        <p:spPr/>
        <p:txBody>
          <a:bodyPr vert="horz"/>
          <a:lstStyle/>
          <a:p>
            <a:r>
              <a:rPr lang="en-GB" dirty="0"/>
              <a:t>Q&amp;A</a:t>
            </a:r>
          </a:p>
        </p:txBody>
      </p:sp>
    </p:spTree>
    <p:extLst>
      <p:ext uri="{BB962C8B-B14F-4D97-AF65-F5344CB8AC3E}">
        <p14:creationId xmlns:p14="http://schemas.microsoft.com/office/powerpoint/2010/main" val="17416039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471AB-6292-07E5-B7D9-3884DF9F9908}"/>
            </a:ext>
          </a:extLst>
        </p:cNvPr>
        <p:cNvGrpSpPr/>
        <p:nvPr/>
      </p:nvGrpSpPr>
      <p:grpSpPr>
        <a:xfrm>
          <a:off x="0" y="0"/>
          <a:ext cx="0" cy="0"/>
          <a:chOff x="0" y="0"/>
          <a:chExt cx="0" cy="0"/>
        </a:xfrm>
      </p:grpSpPr>
    </p:spTree>
    <p:extLst>
      <p:ext uri="{BB962C8B-B14F-4D97-AF65-F5344CB8AC3E}">
        <p14:creationId xmlns:p14="http://schemas.microsoft.com/office/powerpoint/2010/main" val="41387813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61E403-33F7-B94A-DE82-295AC6F21A54}"/>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1225" r="15853"/>
          <a:stretch/>
        </p:blipFill>
        <p:spPr>
          <a:xfrm>
            <a:off x="6096000" y="1098000"/>
            <a:ext cx="6096000" cy="5760000"/>
          </a:xfrm>
        </p:spPr>
      </p:pic>
      <p:sp>
        <p:nvSpPr>
          <p:cNvPr id="3" name="Text Placeholder 2">
            <a:extLst>
              <a:ext uri="{FF2B5EF4-FFF2-40B4-BE49-F238E27FC236}">
                <a16:creationId xmlns:a16="http://schemas.microsoft.com/office/drawing/2014/main" id="{11EE50F8-6089-8B05-8B3F-8F26994E48FD}"/>
              </a:ext>
            </a:extLst>
          </p:cNvPr>
          <p:cNvSpPr>
            <a:spLocks noGrp="1"/>
          </p:cNvSpPr>
          <p:nvPr>
            <p:ph type="body" sz="quarter" idx="16"/>
          </p:nvPr>
        </p:nvSpPr>
        <p:spPr/>
        <p:txBody>
          <a:bodyPr/>
          <a:lstStyle/>
          <a:p>
            <a:r>
              <a:rPr lang="en-GB" dirty="0"/>
              <a:t>Introduction</a:t>
            </a:r>
          </a:p>
          <a:p>
            <a:r>
              <a:rPr lang="en-GB" dirty="0"/>
              <a:t>Timeline</a:t>
            </a:r>
          </a:p>
          <a:p>
            <a:r>
              <a:rPr lang="en-GB" dirty="0"/>
              <a:t>Collections</a:t>
            </a:r>
          </a:p>
          <a:p>
            <a:r>
              <a:rPr lang="en-GB" dirty="0"/>
              <a:t>Lessons learned</a:t>
            </a:r>
          </a:p>
          <a:p>
            <a:r>
              <a:rPr lang="en-GB" dirty="0"/>
              <a:t>Q&amp;A</a:t>
            </a:r>
          </a:p>
        </p:txBody>
      </p:sp>
      <p:sp>
        <p:nvSpPr>
          <p:cNvPr id="4" name="Title 3">
            <a:extLst>
              <a:ext uri="{FF2B5EF4-FFF2-40B4-BE49-F238E27FC236}">
                <a16:creationId xmlns:a16="http://schemas.microsoft.com/office/drawing/2014/main" id="{E2823D42-BBCC-FF67-3367-1A97BAB8483E}"/>
              </a:ext>
            </a:extLst>
          </p:cNvPr>
          <p:cNvSpPr>
            <a:spLocks noGrp="1"/>
          </p:cNvSpPr>
          <p:nvPr>
            <p:ph type="title"/>
          </p:nvPr>
        </p:nvSpPr>
        <p:spPr/>
        <p:txBody>
          <a:bodyPr/>
          <a:lstStyle/>
          <a:p>
            <a:r>
              <a:rPr lang="en-GB" dirty="0"/>
              <a:t>Agenda</a:t>
            </a:r>
          </a:p>
        </p:txBody>
      </p:sp>
    </p:spTree>
    <p:extLst>
      <p:ext uri="{BB962C8B-B14F-4D97-AF65-F5344CB8AC3E}">
        <p14:creationId xmlns:p14="http://schemas.microsoft.com/office/powerpoint/2010/main" val="28598104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69092-35F6-555F-6C17-C472F9A1539B}"/>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882DFA-EE8B-BA5B-7975-9708BF2602E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9B0D693-42D5-3C0F-5ED4-40522D2C12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5F18E0BE-DE5B-B81D-E952-83F498160C43}"/>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74CACDF7-D3E6-D0F4-C65E-7AC6B423F6A0}"/>
              </a:ext>
            </a:extLst>
          </p:cNvPr>
          <p:cNvSpPr>
            <a:spLocks noGrp="1"/>
          </p:cNvSpPr>
          <p:nvPr>
            <p:ph type="ctrTitle"/>
          </p:nvPr>
        </p:nvSpPr>
        <p:spPr/>
        <p:txBody>
          <a:bodyPr vert="horz"/>
          <a:lstStyle/>
          <a:p>
            <a:r>
              <a:rPr lang="en-GB" dirty="0"/>
              <a:t>Introduction</a:t>
            </a:r>
          </a:p>
        </p:txBody>
      </p:sp>
    </p:spTree>
    <p:extLst>
      <p:ext uri="{BB962C8B-B14F-4D97-AF65-F5344CB8AC3E}">
        <p14:creationId xmlns:p14="http://schemas.microsoft.com/office/powerpoint/2010/main" val="28006565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A7ED7A8-D537-1381-A275-4E2D02D0F835}"/>
              </a:ext>
            </a:extLst>
          </p:cNvPr>
          <p:cNvSpPr>
            <a:spLocks noGrp="1"/>
          </p:cNvSpPr>
          <p:nvPr>
            <p:ph type="body" sz="quarter" idx="14"/>
          </p:nvPr>
        </p:nvSpPr>
        <p:spPr/>
        <p:txBody>
          <a:bodyPr/>
          <a:lstStyle/>
          <a:p>
            <a:pPr algn="just">
              <a:lnSpc>
                <a:spcPct val="150000"/>
              </a:lnSpc>
            </a:pPr>
            <a:r>
              <a:rPr lang="en-US" b="0" dirty="0"/>
              <a:t>History Museum of Ho Chi Minh City shows you the rich cultural heritage of Vietnam as you explore various exhibits and artifacts on display. The History Museum of Ho Chi Minh City will spark your imagination and transport you back in time.</a:t>
            </a:r>
          </a:p>
          <a:p>
            <a:pPr>
              <a:lnSpc>
                <a:spcPct val="150000"/>
              </a:lnSpc>
            </a:pPr>
            <a:endParaRPr lang="en-US" dirty="0"/>
          </a:p>
        </p:txBody>
      </p:sp>
      <p:sp>
        <p:nvSpPr>
          <p:cNvPr id="9" name="Title 8">
            <a:extLst>
              <a:ext uri="{FF2B5EF4-FFF2-40B4-BE49-F238E27FC236}">
                <a16:creationId xmlns:a16="http://schemas.microsoft.com/office/drawing/2014/main" id="{F9CB2713-DBF0-2EB9-5A88-9D7CB6B47572}"/>
              </a:ext>
            </a:extLst>
          </p:cNvPr>
          <p:cNvSpPr>
            <a:spLocks noGrp="1"/>
          </p:cNvSpPr>
          <p:nvPr>
            <p:ph type="title"/>
          </p:nvPr>
        </p:nvSpPr>
        <p:spPr/>
        <p:txBody>
          <a:bodyPr/>
          <a:lstStyle/>
          <a:p>
            <a:r>
              <a:rPr lang="en-US" dirty="0"/>
              <a:t>Introduction</a:t>
            </a:r>
          </a:p>
        </p:txBody>
      </p:sp>
      <p:pic>
        <p:nvPicPr>
          <p:cNvPr id="1026" name="Picture 2" descr="Vietnam History Museum in Ho Chi Minh City: The first museum in Ho Chi Minh  City - Lily's Travel Agency">
            <a:extLst>
              <a:ext uri="{FF2B5EF4-FFF2-40B4-BE49-F238E27FC236}">
                <a16:creationId xmlns:a16="http://schemas.microsoft.com/office/drawing/2014/main" id="{FA658B11-8CDF-E055-738B-495D0C98D1DE}"/>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21289" r="2128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292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EC77D-7B52-F3FB-6C55-65E6329170D6}"/>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4FD9BCC-37BF-1E0A-DCD6-E340940AF1A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4E882DFA-EE8B-BA5B-7975-9708BF2602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E7A1B38B-56DF-453A-493C-85996F4571D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026F3528-E749-F790-CCFD-3C2EB53B4E4C}"/>
              </a:ext>
            </a:extLst>
          </p:cNvPr>
          <p:cNvSpPr>
            <a:spLocks noGrp="1"/>
          </p:cNvSpPr>
          <p:nvPr>
            <p:ph type="ctrTitle"/>
          </p:nvPr>
        </p:nvSpPr>
        <p:spPr/>
        <p:txBody>
          <a:bodyPr vert="horz"/>
          <a:lstStyle/>
          <a:p>
            <a:r>
              <a:rPr lang="en-GB" dirty="0"/>
              <a:t>Timeline</a:t>
            </a:r>
          </a:p>
        </p:txBody>
      </p:sp>
    </p:spTree>
    <p:extLst>
      <p:ext uri="{BB962C8B-B14F-4D97-AF65-F5344CB8AC3E}">
        <p14:creationId xmlns:p14="http://schemas.microsoft.com/office/powerpoint/2010/main" val="20172035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30945-947B-414F-8FD7-037169EF6123}"/>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8FAC17D-BC50-0931-FDB5-4C81400E11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F8FAC17D-BC50-0931-FDB5-4C81400E11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Picture Placeholder 8">
            <a:extLst>
              <a:ext uri="{FF2B5EF4-FFF2-40B4-BE49-F238E27FC236}">
                <a16:creationId xmlns:a16="http://schemas.microsoft.com/office/drawing/2014/main" id="{645DF608-5BF9-C98F-4699-288A580B6D49}"/>
              </a:ext>
            </a:extLst>
          </p:cNvPr>
          <p:cNvPicPr>
            <a:picLocks noGrp="1" noChangeAspect="1"/>
          </p:cNvPicPr>
          <p:nvPr>
            <p:ph type="pic" sz="quarter" idx="15"/>
          </p:nvPr>
        </p:nvPicPr>
        <p:blipFill rotWithShape="1">
          <a:blip r:embed="rId6"/>
          <a:srcRect t="34063" b="34063"/>
          <a:stretch/>
        </p:blipFill>
        <p:spPr/>
      </p:pic>
      <p:sp>
        <p:nvSpPr>
          <p:cNvPr id="3" name="Title 2">
            <a:extLst>
              <a:ext uri="{FF2B5EF4-FFF2-40B4-BE49-F238E27FC236}">
                <a16:creationId xmlns:a16="http://schemas.microsoft.com/office/drawing/2014/main" id="{077B4CCE-95EA-E624-DF3A-BC81C0A46C09}"/>
              </a:ext>
            </a:extLst>
          </p:cNvPr>
          <p:cNvSpPr>
            <a:spLocks noGrp="1"/>
          </p:cNvSpPr>
          <p:nvPr>
            <p:ph type="title"/>
          </p:nvPr>
        </p:nvSpPr>
        <p:spPr/>
        <p:txBody>
          <a:bodyPr vert="horz"/>
          <a:lstStyle/>
          <a:p>
            <a:r>
              <a:rPr lang="en-GB" dirty="0"/>
              <a:t>Timeline</a:t>
            </a:r>
          </a:p>
        </p:txBody>
      </p:sp>
      <p:sp>
        <p:nvSpPr>
          <p:cNvPr id="11" name="Shape 256">
            <a:extLst>
              <a:ext uri="{FF2B5EF4-FFF2-40B4-BE49-F238E27FC236}">
                <a16:creationId xmlns:a16="http://schemas.microsoft.com/office/drawing/2014/main" id="{557013C0-AC9B-DC3D-525B-90BE00B9C62C}"/>
              </a:ext>
            </a:extLst>
          </p:cNvPr>
          <p:cNvSpPr/>
          <p:nvPr/>
        </p:nvSpPr>
        <p:spPr>
          <a:xfrm rot="16200000" flipH="1">
            <a:off x="1182612" y="4087926"/>
            <a:ext cx="219813" cy="1723437"/>
          </a:xfrm>
          <a:prstGeom prst="round2SameRect">
            <a:avLst>
              <a:gd name="adj1" fmla="val 50000"/>
              <a:gd name="adj2" fmla="val 0"/>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14" name="Shape 259">
            <a:extLst>
              <a:ext uri="{FF2B5EF4-FFF2-40B4-BE49-F238E27FC236}">
                <a16:creationId xmlns:a16="http://schemas.microsoft.com/office/drawing/2014/main" id="{192B9049-9C6E-2C43-AF10-AC9008D7AEC6}"/>
              </a:ext>
            </a:extLst>
          </p:cNvPr>
          <p:cNvSpPr/>
          <p:nvPr/>
        </p:nvSpPr>
        <p:spPr>
          <a:xfrm>
            <a:off x="3938861" y="4839742"/>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17" name="Shape 268">
            <a:extLst>
              <a:ext uri="{FF2B5EF4-FFF2-40B4-BE49-F238E27FC236}">
                <a16:creationId xmlns:a16="http://schemas.microsoft.com/office/drawing/2014/main" id="{59DE2C21-CBA5-FA16-2821-8B276F5DAAF1}"/>
              </a:ext>
            </a:extLst>
          </p:cNvPr>
          <p:cNvSpPr/>
          <p:nvPr/>
        </p:nvSpPr>
        <p:spPr>
          <a:xfrm>
            <a:off x="5692892" y="4839741"/>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20" name="Shape 271">
            <a:extLst>
              <a:ext uri="{FF2B5EF4-FFF2-40B4-BE49-F238E27FC236}">
                <a16:creationId xmlns:a16="http://schemas.microsoft.com/office/drawing/2014/main" id="{81075712-8992-58D4-163C-089D2BC6065D}"/>
              </a:ext>
            </a:extLst>
          </p:cNvPr>
          <p:cNvSpPr/>
          <p:nvPr/>
        </p:nvSpPr>
        <p:spPr>
          <a:xfrm>
            <a:off x="2184831" y="4839744"/>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23" name="Shape 262">
            <a:extLst>
              <a:ext uri="{FF2B5EF4-FFF2-40B4-BE49-F238E27FC236}">
                <a16:creationId xmlns:a16="http://schemas.microsoft.com/office/drawing/2014/main" id="{2CA91172-ACF1-0543-BB8F-5B1779C2C5B1}"/>
              </a:ext>
            </a:extLst>
          </p:cNvPr>
          <p:cNvSpPr/>
          <p:nvPr/>
        </p:nvSpPr>
        <p:spPr>
          <a:xfrm>
            <a:off x="7446921" y="4839737"/>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30" name="Inhaltsplatzhalter 1">
            <a:extLst>
              <a:ext uri="{FF2B5EF4-FFF2-40B4-BE49-F238E27FC236}">
                <a16:creationId xmlns:a16="http://schemas.microsoft.com/office/drawing/2014/main" id="{953FCE54-F7CA-69D6-0CF2-90B80CEDE779}"/>
              </a:ext>
            </a:extLst>
          </p:cNvPr>
          <p:cNvSpPr txBox="1">
            <a:spLocks/>
          </p:cNvSpPr>
          <p:nvPr/>
        </p:nvSpPr>
        <p:spPr>
          <a:xfrm>
            <a:off x="442913" y="5681775"/>
            <a:ext cx="1741918"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ctr"/>
            <a:r>
              <a:rPr lang="en-US" kern="0" dirty="0">
                <a:solidFill>
                  <a:schemeClr val="tx1"/>
                </a:solidFill>
                <a:latin typeface="+mn-lt"/>
              </a:rPr>
              <a:t>Prehistoric</a:t>
            </a:r>
          </a:p>
        </p:txBody>
      </p:sp>
      <p:sp>
        <p:nvSpPr>
          <p:cNvPr id="31" name="Inhaltsplatzhalter 1">
            <a:extLst>
              <a:ext uri="{FF2B5EF4-FFF2-40B4-BE49-F238E27FC236}">
                <a16:creationId xmlns:a16="http://schemas.microsoft.com/office/drawing/2014/main" id="{B735E577-1F2A-75D3-0588-38B3ECA1E462}"/>
              </a:ext>
            </a:extLst>
          </p:cNvPr>
          <p:cNvSpPr txBox="1">
            <a:spLocks/>
          </p:cNvSpPr>
          <p:nvPr/>
        </p:nvSpPr>
        <p:spPr>
          <a:xfrm>
            <a:off x="1426549" y="3664226"/>
            <a:ext cx="3240000" cy="553998"/>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The first period of Founding and Struggling for Independence</a:t>
            </a:r>
          </a:p>
        </p:txBody>
      </p:sp>
      <p:sp>
        <p:nvSpPr>
          <p:cNvPr id="32" name="Inhaltsplatzhalter 1">
            <a:extLst>
              <a:ext uri="{FF2B5EF4-FFF2-40B4-BE49-F238E27FC236}">
                <a16:creationId xmlns:a16="http://schemas.microsoft.com/office/drawing/2014/main" id="{2A772532-753D-A459-C258-3F66FE86B405}"/>
              </a:ext>
            </a:extLst>
          </p:cNvPr>
          <p:cNvSpPr txBox="1">
            <a:spLocks/>
          </p:cNvSpPr>
          <p:nvPr/>
        </p:nvSpPr>
        <p:spPr>
          <a:xfrm>
            <a:off x="3972578" y="5681775"/>
            <a:ext cx="1859749" cy="553998"/>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Ngo - Dinh - Early Le dynasties </a:t>
            </a:r>
          </a:p>
        </p:txBody>
      </p:sp>
      <p:sp>
        <p:nvSpPr>
          <p:cNvPr id="33" name="Inhaltsplatzhalter 1">
            <a:extLst>
              <a:ext uri="{FF2B5EF4-FFF2-40B4-BE49-F238E27FC236}">
                <a16:creationId xmlns:a16="http://schemas.microsoft.com/office/drawing/2014/main" id="{5B0F04C4-7391-AA72-F1DF-5BA3D71796F1}"/>
              </a:ext>
            </a:extLst>
          </p:cNvPr>
          <p:cNvSpPr txBox="1">
            <a:spLocks/>
          </p:cNvSpPr>
          <p:nvPr/>
        </p:nvSpPr>
        <p:spPr>
          <a:xfrm>
            <a:off x="5474609" y="3664226"/>
            <a:ext cx="2160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Tran - Ho dynasties</a:t>
            </a:r>
          </a:p>
        </p:txBody>
      </p:sp>
      <p:sp>
        <p:nvSpPr>
          <p:cNvPr id="34" name="Inhaltsplatzhalter 1">
            <a:extLst>
              <a:ext uri="{FF2B5EF4-FFF2-40B4-BE49-F238E27FC236}">
                <a16:creationId xmlns:a16="http://schemas.microsoft.com/office/drawing/2014/main" id="{24561EF7-A34A-2AAA-0C30-B78BE39BB62F}"/>
              </a:ext>
            </a:extLst>
          </p:cNvPr>
          <p:cNvSpPr txBox="1">
            <a:spLocks/>
          </p:cNvSpPr>
          <p:nvPr/>
        </p:nvSpPr>
        <p:spPr>
          <a:xfrm>
            <a:off x="6724639" y="5681775"/>
            <a:ext cx="2615748" cy="553998"/>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fr-FR" kern="0" dirty="0" err="1">
                <a:solidFill>
                  <a:schemeClr val="tx1"/>
                </a:solidFill>
                <a:latin typeface="+mn-lt"/>
              </a:rPr>
              <a:t>Posterior</a:t>
            </a:r>
            <a:r>
              <a:rPr lang="fr-FR" kern="0" dirty="0">
                <a:solidFill>
                  <a:schemeClr val="tx1"/>
                </a:solidFill>
                <a:latin typeface="+mn-lt"/>
              </a:rPr>
              <a:t> Le - Mac, Trinh - Nguyen Lords dynasties</a:t>
            </a:r>
          </a:p>
        </p:txBody>
      </p:sp>
      <p:grpSp>
        <p:nvGrpSpPr>
          <p:cNvPr id="54" name="Group 53">
            <a:extLst>
              <a:ext uri="{FF2B5EF4-FFF2-40B4-BE49-F238E27FC236}">
                <a16:creationId xmlns:a16="http://schemas.microsoft.com/office/drawing/2014/main" id="{DA1061D5-1BC1-ED93-5549-E0BFAF303DDE}"/>
              </a:ext>
            </a:extLst>
          </p:cNvPr>
          <p:cNvGrpSpPr/>
          <p:nvPr/>
        </p:nvGrpSpPr>
        <p:grpSpPr>
          <a:xfrm>
            <a:off x="1148518" y="5055934"/>
            <a:ext cx="288000" cy="625841"/>
            <a:chOff x="1148518" y="5055934"/>
            <a:chExt cx="288000" cy="625841"/>
          </a:xfrm>
        </p:grpSpPr>
        <p:cxnSp>
          <p:nvCxnSpPr>
            <p:cNvPr id="55" name="Straight Connector 54">
              <a:extLst>
                <a:ext uri="{FF2B5EF4-FFF2-40B4-BE49-F238E27FC236}">
                  <a16:creationId xmlns:a16="http://schemas.microsoft.com/office/drawing/2014/main" id="{0E6549DB-0DB0-FB5C-0891-3B266DB2E2E9}"/>
                </a:ext>
              </a:extLst>
            </p:cNvPr>
            <p:cNvCxnSpPr>
              <a:cxnSpLocks/>
            </p:cNvCxnSpPr>
            <p:nvPr/>
          </p:nvCxnSpPr>
          <p:spPr bwMode="auto">
            <a:xfrm>
              <a:off x="1292518" y="5059549"/>
              <a:ext cx="0" cy="622226"/>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56" name="Isosceles Triangle 55">
              <a:extLst>
                <a:ext uri="{FF2B5EF4-FFF2-40B4-BE49-F238E27FC236}">
                  <a16:creationId xmlns:a16="http://schemas.microsoft.com/office/drawing/2014/main" id="{95BF1D67-B48D-37B5-C47F-C8AF454D4525}"/>
                </a:ext>
              </a:extLst>
            </p:cNvPr>
            <p:cNvSpPr/>
            <p:nvPr/>
          </p:nvSpPr>
          <p:spPr>
            <a:xfrm rot="10800000">
              <a:off x="1148518" y="5055934"/>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57" name="Group 56">
            <a:extLst>
              <a:ext uri="{FF2B5EF4-FFF2-40B4-BE49-F238E27FC236}">
                <a16:creationId xmlns:a16="http://schemas.microsoft.com/office/drawing/2014/main" id="{1F2A3B55-90F6-002D-4EDC-94D1B984615A}"/>
              </a:ext>
            </a:extLst>
          </p:cNvPr>
          <p:cNvGrpSpPr/>
          <p:nvPr/>
        </p:nvGrpSpPr>
        <p:grpSpPr>
          <a:xfrm>
            <a:off x="2902549" y="4218224"/>
            <a:ext cx="288000" cy="621512"/>
            <a:chOff x="2902549" y="4218224"/>
            <a:chExt cx="288000" cy="621512"/>
          </a:xfrm>
        </p:grpSpPr>
        <p:cxnSp>
          <p:nvCxnSpPr>
            <p:cNvPr id="58" name="Straight Connector 57">
              <a:extLst>
                <a:ext uri="{FF2B5EF4-FFF2-40B4-BE49-F238E27FC236}">
                  <a16:creationId xmlns:a16="http://schemas.microsoft.com/office/drawing/2014/main" id="{9670385E-5782-50B4-9015-9E544428646E}"/>
                </a:ext>
              </a:extLst>
            </p:cNvPr>
            <p:cNvCxnSpPr>
              <a:cxnSpLocks/>
            </p:cNvCxnSpPr>
            <p:nvPr/>
          </p:nvCxnSpPr>
          <p:spPr bwMode="auto">
            <a:xfrm flipV="1">
              <a:off x="3046549" y="4218224"/>
              <a:ext cx="0" cy="621512"/>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59" name="Isosceles Triangle 58">
              <a:extLst>
                <a:ext uri="{FF2B5EF4-FFF2-40B4-BE49-F238E27FC236}">
                  <a16:creationId xmlns:a16="http://schemas.microsoft.com/office/drawing/2014/main" id="{22828ED9-3EB7-5F8B-EE05-F19C242E0BC7}"/>
                </a:ext>
              </a:extLst>
            </p:cNvPr>
            <p:cNvSpPr/>
            <p:nvPr/>
          </p:nvSpPr>
          <p:spPr>
            <a:xfrm>
              <a:off x="2902549" y="4659736"/>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60" name="Group 59">
            <a:extLst>
              <a:ext uri="{FF2B5EF4-FFF2-40B4-BE49-F238E27FC236}">
                <a16:creationId xmlns:a16="http://schemas.microsoft.com/office/drawing/2014/main" id="{447C2C24-9D56-CB75-D097-A419FA291A5B}"/>
              </a:ext>
            </a:extLst>
          </p:cNvPr>
          <p:cNvGrpSpPr/>
          <p:nvPr/>
        </p:nvGrpSpPr>
        <p:grpSpPr>
          <a:xfrm>
            <a:off x="4656580" y="5059549"/>
            <a:ext cx="288000" cy="622226"/>
            <a:chOff x="4656580" y="5059549"/>
            <a:chExt cx="288000" cy="622226"/>
          </a:xfrm>
        </p:grpSpPr>
        <p:cxnSp>
          <p:nvCxnSpPr>
            <p:cNvPr id="61" name="Straight Connector 60">
              <a:extLst>
                <a:ext uri="{FF2B5EF4-FFF2-40B4-BE49-F238E27FC236}">
                  <a16:creationId xmlns:a16="http://schemas.microsoft.com/office/drawing/2014/main" id="{C40B4746-BCFB-3C00-883E-A0A94EE3219F}"/>
                </a:ext>
              </a:extLst>
            </p:cNvPr>
            <p:cNvCxnSpPr>
              <a:cxnSpLocks/>
            </p:cNvCxnSpPr>
            <p:nvPr/>
          </p:nvCxnSpPr>
          <p:spPr bwMode="auto">
            <a:xfrm>
              <a:off x="4800579" y="5059549"/>
              <a:ext cx="0" cy="622226"/>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62" name="Isosceles Triangle 61">
              <a:extLst>
                <a:ext uri="{FF2B5EF4-FFF2-40B4-BE49-F238E27FC236}">
                  <a16:creationId xmlns:a16="http://schemas.microsoft.com/office/drawing/2014/main" id="{C84421FD-E80F-EA74-C60F-22EB502DAE37}"/>
                </a:ext>
              </a:extLst>
            </p:cNvPr>
            <p:cNvSpPr/>
            <p:nvPr/>
          </p:nvSpPr>
          <p:spPr>
            <a:xfrm rot="10800000">
              <a:off x="4656580" y="5059559"/>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63" name="Group 62">
            <a:extLst>
              <a:ext uri="{FF2B5EF4-FFF2-40B4-BE49-F238E27FC236}">
                <a16:creationId xmlns:a16="http://schemas.microsoft.com/office/drawing/2014/main" id="{D2D91062-4EA1-26E1-0E53-2CC93F9F29EA}"/>
              </a:ext>
            </a:extLst>
          </p:cNvPr>
          <p:cNvGrpSpPr/>
          <p:nvPr/>
        </p:nvGrpSpPr>
        <p:grpSpPr>
          <a:xfrm>
            <a:off x="6410610" y="4218224"/>
            <a:ext cx="288000" cy="621512"/>
            <a:chOff x="2902549" y="4218224"/>
            <a:chExt cx="288000" cy="621512"/>
          </a:xfrm>
        </p:grpSpPr>
        <p:cxnSp>
          <p:nvCxnSpPr>
            <p:cNvPr id="64" name="Straight Connector 63">
              <a:extLst>
                <a:ext uri="{FF2B5EF4-FFF2-40B4-BE49-F238E27FC236}">
                  <a16:creationId xmlns:a16="http://schemas.microsoft.com/office/drawing/2014/main" id="{053BCD24-FCA6-75D5-7545-0973C89654D1}"/>
                </a:ext>
              </a:extLst>
            </p:cNvPr>
            <p:cNvCxnSpPr>
              <a:cxnSpLocks/>
            </p:cNvCxnSpPr>
            <p:nvPr/>
          </p:nvCxnSpPr>
          <p:spPr bwMode="auto">
            <a:xfrm flipV="1">
              <a:off x="3046549" y="4218224"/>
              <a:ext cx="0" cy="621512"/>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65" name="Isosceles Triangle 64">
              <a:extLst>
                <a:ext uri="{FF2B5EF4-FFF2-40B4-BE49-F238E27FC236}">
                  <a16:creationId xmlns:a16="http://schemas.microsoft.com/office/drawing/2014/main" id="{436F04D9-68F2-5F84-D082-892732E7E1D6}"/>
                </a:ext>
              </a:extLst>
            </p:cNvPr>
            <p:cNvSpPr/>
            <p:nvPr/>
          </p:nvSpPr>
          <p:spPr>
            <a:xfrm>
              <a:off x="2902549" y="4659736"/>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66" name="Group 65">
            <a:extLst>
              <a:ext uri="{FF2B5EF4-FFF2-40B4-BE49-F238E27FC236}">
                <a16:creationId xmlns:a16="http://schemas.microsoft.com/office/drawing/2014/main" id="{71E2ABC2-C5CB-8499-3377-12B973359E07}"/>
              </a:ext>
            </a:extLst>
          </p:cNvPr>
          <p:cNvGrpSpPr/>
          <p:nvPr/>
        </p:nvGrpSpPr>
        <p:grpSpPr>
          <a:xfrm>
            <a:off x="8164639" y="5059549"/>
            <a:ext cx="288000" cy="622226"/>
            <a:chOff x="4656580" y="5059549"/>
            <a:chExt cx="288000" cy="622226"/>
          </a:xfrm>
        </p:grpSpPr>
        <p:cxnSp>
          <p:nvCxnSpPr>
            <p:cNvPr id="67" name="Straight Connector 66">
              <a:extLst>
                <a:ext uri="{FF2B5EF4-FFF2-40B4-BE49-F238E27FC236}">
                  <a16:creationId xmlns:a16="http://schemas.microsoft.com/office/drawing/2014/main" id="{39792ECB-1C71-B6C9-5BE2-DB4CA3692191}"/>
                </a:ext>
              </a:extLst>
            </p:cNvPr>
            <p:cNvCxnSpPr>
              <a:cxnSpLocks/>
            </p:cNvCxnSpPr>
            <p:nvPr/>
          </p:nvCxnSpPr>
          <p:spPr bwMode="auto">
            <a:xfrm>
              <a:off x="4800579" y="5059549"/>
              <a:ext cx="0" cy="622226"/>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68" name="Isosceles Triangle 67">
              <a:extLst>
                <a:ext uri="{FF2B5EF4-FFF2-40B4-BE49-F238E27FC236}">
                  <a16:creationId xmlns:a16="http://schemas.microsoft.com/office/drawing/2014/main" id="{9F4C4D41-00BD-6046-6CE0-D4AA2226D3AF}"/>
                </a:ext>
              </a:extLst>
            </p:cNvPr>
            <p:cNvSpPr/>
            <p:nvPr/>
          </p:nvSpPr>
          <p:spPr>
            <a:xfrm rot="10800000">
              <a:off x="4656580" y="5059559"/>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sp>
        <p:nvSpPr>
          <p:cNvPr id="2" name="Shape 268">
            <a:extLst>
              <a:ext uri="{FF2B5EF4-FFF2-40B4-BE49-F238E27FC236}">
                <a16:creationId xmlns:a16="http://schemas.microsoft.com/office/drawing/2014/main" id="{F931B7DB-5D46-8FAB-794E-435427A48B0B}"/>
              </a:ext>
            </a:extLst>
          </p:cNvPr>
          <p:cNvSpPr/>
          <p:nvPr/>
        </p:nvSpPr>
        <p:spPr>
          <a:xfrm>
            <a:off x="9200949" y="4839748"/>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4" name="Shape 262">
            <a:extLst>
              <a:ext uri="{FF2B5EF4-FFF2-40B4-BE49-F238E27FC236}">
                <a16:creationId xmlns:a16="http://schemas.microsoft.com/office/drawing/2014/main" id="{3922C770-31B1-8624-A6AF-2AB175D887AD}"/>
              </a:ext>
            </a:extLst>
          </p:cNvPr>
          <p:cNvSpPr/>
          <p:nvPr/>
        </p:nvSpPr>
        <p:spPr>
          <a:xfrm>
            <a:off x="10954978" y="4839744"/>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5" name="Inhaltsplatzhalter 1">
            <a:extLst>
              <a:ext uri="{FF2B5EF4-FFF2-40B4-BE49-F238E27FC236}">
                <a16:creationId xmlns:a16="http://schemas.microsoft.com/office/drawing/2014/main" id="{8908955B-CA7A-7E79-FF41-AE2AE2598497}"/>
              </a:ext>
            </a:extLst>
          </p:cNvPr>
          <p:cNvSpPr txBox="1">
            <a:spLocks/>
          </p:cNvSpPr>
          <p:nvPr/>
        </p:nvSpPr>
        <p:spPr>
          <a:xfrm>
            <a:off x="9170358" y="3664233"/>
            <a:ext cx="1754027"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Tay Son dynasty</a:t>
            </a:r>
          </a:p>
        </p:txBody>
      </p:sp>
      <p:sp>
        <p:nvSpPr>
          <p:cNvPr id="6" name="Inhaltsplatzhalter 1">
            <a:extLst>
              <a:ext uri="{FF2B5EF4-FFF2-40B4-BE49-F238E27FC236}">
                <a16:creationId xmlns:a16="http://schemas.microsoft.com/office/drawing/2014/main" id="{964E3449-FEFB-8AC6-B752-7B62D6C77A9E}"/>
              </a:ext>
            </a:extLst>
          </p:cNvPr>
          <p:cNvSpPr txBox="1">
            <a:spLocks/>
          </p:cNvSpPr>
          <p:nvPr/>
        </p:nvSpPr>
        <p:spPr>
          <a:xfrm>
            <a:off x="10364822" y="5681782"/>
            <a:ext cx="1827178"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Nguyen dynasty</a:t>
            </a:r>
          </a:p>
        </p:txBody>
      </p:sp>
      <p:grpSp>
        <p:nvGrpSpPr>
          <p:cNvPr id="7" name="Group 6">
            <a:extLst>
              <a:ext uri="{FF2B5EF4-FFF2-40B4-BE49-F238E27FC236}">
                <a16:creationId xmlns:a16="http://schemas.microsoft.com/office/drawing/2014/main" id="{3298B909-2C86-62B1-7C8B-F6A9571BB5C6}"/>
              </a:ext>
            </a:extLst>
          </p:cNvPr>
          <p:cNvGrpSpPr/>
          <p:nvPr/>
        </p:nvGrpSpPr>
        <p:grpSpPr>
          <a:xfrm>
            <a:off x="9918667" y="4218231"/>
            <a:ext cx="288000" cy="621512"/>
            <a:chOff x="2902549" y="4218224"/>
            <a:chExt cx="288000" cy="621512"/>
          </a:xfrm>
        </p:grpSpPr>
        <p:cxnSp>
          <p:nvCxnSpPr>
            <p:cNvPr id="10" name="Straight Connector 9">
              <a:extLst>
                <a:ext uri="{FF2B5EF4-FFF2-40B4-BE49-F238E27FC236}">
                  <a16:creationId xmlns:a16="http://schemas.microsoft.com/office/drawing/2014/main" id="{D33B2B42-BA4E-7052-C266-CA814774EBA1}"/>
                </a:ext>
              </a:extLst>
            </p:cNvPr>
            <p:cNvCxnSpPr>
              <a:cxnSpLocks/>
            </p:cNvCxnSpPr>
            <p:nvPr/>
          </p:nvCxnSpPr>
          <p:spPr bwMode="auto">
            <a:xfrm flipV="1">
              <a:off x="3046549" y="4218224"/>
              <a:ext cx="0" cy="621512"/>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12" name="Isosceles Triangle 11">
              <a:extLst>
                <a:ext uri="{FF2B5EF4-FFF2-40B4-BE49-F238E27FC236}">
                  <a16:creationId xmlns:a16="http://schemas.microsoft.com/office/drawing/2014/main" id="{EE15431D-AB73-AC15-189D-469A3F24B95D}"/>
                </a:ext>
              </a:extLst>
            </p:cNvPr>
            <p:cNvSpPr/>
            <p:nvPr/>
          </p:nvSpPr>
          <p:spPr>
            <a:xfrm>
              <a:off x="2902549" y="4659736"/>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13" name="Group 12">
            <a:extLst>
              <a:ext uri="{FF2B5EF4-FFF2-40B4-BE49-F238E27FC236}">
                <a16:creationId xmlns:a16="http://schemas.microsoft.com/office/drawing/2014/main" id="{87C7E40B-EF46-6384-CA29-20491BA08B3E}"/>
              </a:ext>
            </a:extLst>
          </p:cNvPr>
          <p:cNvGrpSpPr/>
          <p:nvPr/>
        </p:nvGrpSpPr>
        <p:grpSpPr>
          <a:xfrm>
            <a:off x="11672696" y="5059556"/>
            <a:ext cx="288000" cy="622226"/>
            <a:chOff x="4656580" y="5059549"/>
            <a:chExt cx="288000" cy="622226"/>
          </a:xfrm>
        </p:grpSpPr>
        <p:cxnSp>
          <p:nvCxnSpPr>
            <p:cNvPr id="15" name="Straight Connector 14">
              <a:extLst>
                <a:ext uri="{FF2B5EF4-FFF2-40B4-BE49-F238E27FC236}">
                  <a16:creationId xmlns:a16="http://schemas.microsoft.com/office/drawing/2014/main" id="{86AAFC64-9B94-D5AF-7A83-797F370D3257}"/>
                </a:ext>
              </a:extLst>
            </p:cNvPr>
            <p:cNvCxnSpPr>
              <a:cxnSpLocks/>
            </p:cNvCxnSpPr>
            <p:nvPr/>
          </p:nvCxnSpPr>
          <p:spPr bwMode="auto">
            <a:xfrm>
              <a:off x="4800579" y="5059549"/>
              <a:ext cx="0" cy="622226"/>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16" name="Isosceles Triangle 15">
              <a:extLst>
                <a:ext uri="{FF2B5EF4-FFF2-40B4-BE49-F238E27FC236}">
                  <a16:creationId xmlns:a16="http://schemas.microsoft.com/office/drawing/2014/main" id="{94E5DAC6-60E1-67BC-43DB-B9129C9F38FF}"/>
                </a:ext>
              </a:extLst>
            </p:cNvPr>
            <p:cNvSpPr/>
            <p:nvPr/>
          </p:nvSpPr>
          <p:spPr>
            <a:xfrm rot="10800000">
              <a:off x="4656580" y="5059559"/>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spTree>
    <p:extLst>
      <p:ext uri="{BB962C8B-B14F-4D97-AF65-F5344CB8AC3E}">
        <p14:creationId xmlns:p14="http://schemas.microsoft.com/office/powerpoint/2010/main" val="33281074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1B490-206D-DA8E-3124-58C31AB4607B}"/>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246D74B4-9A36-4E51-E93E-5C214B261239}"/>
              </a:ext>
            </a:extLst>
          </p:cNvPr>
          <p:cNvSpPr>
            <a:spLocks noGrp="1"/>
          </p:cNvSpPr>
          <p:nvPr>
            <p:ph type="body" sz="quarter" idx="14"/>
          </p:nvPr>
        </p:nvSpPr>
        <p:spPr>
          <a:xfrm>
            <a:off x="432000" y="1530000"/>
            <a:ext cx="5232200" cy="5328000"/>
          </a:xfrm>
        </p:spPr>
        <p:txBody>
          <a:bodyPr/>
          <a:lstStyle/>
          <a:p>
            <a:r>
              <a:rPr lang="en-US" dirty="0"/>
              <a:t>Prehistoric Period</a:t>
            </a:r>
          </a:p>
          <a:p>
            <a:r>
              <a:rPr lang="en-US" b="0" dirty="0"/>
              <a:t>c. 500,000 years ago – 2879 B.C</a:t>
            </a:r>
          </a:p>
          <a:p>
            <a:r>
              <a:rPr lang="en-US" dirty="0"/>
              <a:t>Paleolithic Period</a:t>
            </a:r>
          </a:p>
          <a:p>
            <a:r>
              <a:rPr lang="en-US" b="0" dirty="0"/>
              <a:t>c. 500,000 – 10,000 years ago</a:t>
            </a:r>
          </a:p>
          <a:p>
            <a:r>
              <a:rPr lang="en-US" dirty="0"/>
              <a:t>Early Paleolithic Period</a:t>
            </a:r>
          </a:p>
          <a:p>
            <a:r>
              <a:rPr lang="en-US" b="0" dirty="0"/>
              <a:t>c. 500,000 – 30,000 years ago</a:t>
            </a:r>
          </a:p>
          <a:p>
            <a:endParaRPr lang="en-US" b="0" dirty="0"/>
          </a:p>
        </p:txBody>
      </p:sp>
      <p:sp>
        <p:nvSpPr>
          <p:cNvPr id="5" name="Title 4">
            <a:extLst>
              <a:ext uri="{FF2B5EF4-FFF2-40B4-BE49-F238E27FC236}">
                <a16:creationId xmlns:a16="http://schemas.microsoft.com/office/drawing/2014/main" id="{2A34BE27-5FFA-672E-B563-A4DDB7D28B1A}"/>
              </a:ext>
            </a:extLst>
          </p:cNvPr>
          <p:cNvSpPr>
            <a:spLocks noGrp="1"/>
          </p:cNvSpPr>
          <p:nvPr>
            <p:ph type="title"/>
          </p:nvPr>
        </p:nvSpPr>
        <p:spPr/>
        <p:txBody>
          <a:bodyPr/>
          <a:lstStyle/>
          <a:p>
            <a:r>
              <a:rPr lang="en-US" kern="0" dirty="0"/>
              <a:t>Prehistoric (c. 500,000 – 2879 B.C)</a:t>
            </a:r>
            <a:endParaRPr lang="en-US" sz="1800" dirty="0">
              <a:ea typeface="+mn-ea"/>
              <a:cs typeface="Arial" panose="020B0604020202020204" pitchFamily="34" charset="0"/>
            </a:endParaRPr>
          </a:p>
        </p:txBody>
      </p:sp>
      <p:pic>
        <p:nvPicPr>
          <p:cNvPr id="9" name="Picture Placeholder 8">
            <a:extLst>
              <a:ext uri="{FF2B5EF4-FFF2-40B4-BE49-F238E27FC236}">
                <a16:creationId xmlns:a16="http://schemas.microsoft.com/office/drawing/2014/main" id="{A5BFCD43-70E6-8935-3605-F7825489A2F5}"/>
              </a:ext>
            </a:extLst>
          </p:cNvPr>
          <p:cNvPicPr>
            <a:picLocks noGrp="1" noChangeAspect="1"/>
          </p:cNvPicPr>
          <p:nvPr>
            <p:ph type="pic" sz="quarter" idx="15"/>
          </p:nvPr>
        </p:nvPicPr>
        <p:blipFill>
          <a:blip r:embed="rId3"/>
          <a:srcRect l="20618"/>
          <a:stretch>
            <a:fillRect/>
          </a:stretch>
        </p:blipFill>
        <p:spPr>
          <a:xfrm>
            <a:off x="6096000" y="1098000"/>
            <a:ext cx="6096000" cy="5760000"/>
          </a:xfrm>
          <a:prstGeom prst="rect">
            <a:avLst/>
          </a:prstGeom>
          <a:solidFill>
            <a:srgbClr val="FFFFFF">
              <a:lumMod val="95000"/>
            </a:srgbClr>
          </a:solidFill>
        </p:spPr>
      </p:pic>
    </p:spTree>
    <p:extLst>
      <p:ext uri="{BB962C8B-B14F-4D97-AF65-F5344CB8AC3E}">
        <p14:creationId xmlns:p14="http://schemas.microsoft.com/office/powerpoint/2010/main" val="34290646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7C8F1-1AC0-B227-B5F4-DC8C6E264519}"/>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84043DA-AE4E-3EC8-62BA-963F14779F6E}"/>
              </a:ext>
            </a:extLst>
          </p:cNvPr>
          <p:cNvPicPr>
            <a:picLocks noGrp="1" noChangeAspect="1"/>
          </p:cNvPicPr>
          <p:nvPr>
            <p:ph type="pic" sz="quarter" idx="15"/>
          </p:nvPr>
        </p:nvPicPr>
        <p:blipFill>
          <a:blip r:embed="rId3"/>
          <a:srcRect l="10309" r="10309"/>
          <a:stretch/>
        </p:blipFill>
        <p:spPr>
          <a:prstGeom prst="rect">
            <a:avLst/>
          </a:prstGeom>
          <a:solidFill>
            <a:srgbClr val="FFFFFF">
              <a:lumMod val="95000"/>
            </a:srgbClr>
          </a:solidFill>
        </p:spPr>
      </p:pic>
      <p:sp>
        <p:nvSpPr>
          <p:cNvPr id="8" name="Text Placeholder 7">
            <a:extLst>
              <a:ext uri="{FF2B5EF4-FFF2-40B4-BE49-F238E27FC236}">
                <a16:creationId xmlns:a16="http://schemas.microsoft.com/office/drawing/2014/main" id="{F2597EAE-3484-35A2-FCF9-D36E1F562C30}"/>
              </a:ext>
            </a:extLst>
          </p:cNvPr>
          <p:cNvSpPr>
            <a:spLocks noGrp="1"/>
          </p:cNvSpPr>
          <p:nvPr>
            <p:ph type="body" sz="quarter" idx="13"/>
          </p:nvPr>
        </p:nvSpPr>
        <p:spPr>
          <a:xfrm>
            <a:off x="432000" y="2926079"/>
            <a:ext cx="5232200" cy="3501709"/>
          </a:xfrm>
        </p:spPr>
        <p:txBody>
          <a:bodyPr/>
          <a:lstStyle/>
          <a:p>
            <a:r>
              <a:rPr lang="en-US" dirty="0"/>
              <a:t>Bronze drums are the most distinctive artifacts of the Đông Sơn culture, crafted from bronze.</a:t>
            </a:r>
          </a:p>
          <a:p>
            <a:r>
              <a:rPr lang="en-US" dirty="0"/>
              <a:t>Used in religious ceremonies, warfare, and important communal events.</a:t>
            </a:r>
          </a:p>
          <a:p>
            <a:r>
              <a:rPr lang="en-US" dirty="0"/>
              <a:t>Patterns on the drums often depict daily life, hunting, battles, and rituals.</a:t>
            </a:r>
          </a:p>
          <a:p>
            <a:r>
              <a:rPr lang="en-US" dirty="0"/>
              <a:t>Đông Sơn bronze drums symbolize the sophistication of ancient Vietnamese art and metalworking skills</a:t>
            </a:r>
          </a:p>
        </p:txBody>
      </p:sp>
      <p:sp>
        <p:nvSpPr>
          <p:cNvPr id="7" name="Text Placeholder 6">
            <a:extLst>
              <a:ext uri="{FF2B5EF4-FFF2-40B4-BE49-F238E27FC236}">
                <a16:creationId xmlns:a16="http://schemas.microsoft.com/office/drawing/2014/main" id="{758FDD02-359E-D005-CA19-391E46C2BD22}"/>
              </a:ext>
            </a:extLst>
          </p:cNvPr>
          <p:cNvSpPr>
            <a:spLocks noGrp="1"/>
          </p:cNvSpPr>
          <p:nvPr>
            <p:ph type="body" sz="quarter" idx="14"/>
          </p:nvPr>
        </p:nvSpPr>
        <p:spPr/>
        <p:txBody>
          <a:bodyPr/>
          <a:lstStyle/>
          <a:p>
            <a:r>
              <a:rPr lang="en-US" dirty="0"/>
              <a:t>After King An Dương's defeat, Vietnam was under Northern dynasties’ control for over 1,000 years.</a:t>
            </a:r>
            <a:endParaRPr lang="en-US" b="0" dirty="0"/>
          </a:p>
        </p:txBody>
      </p:sp>
      <p:sp>
        <p:nvSpPr>
          <p:cNvPr id="5" name="Title 4">
            <a:extLst>
              <a:ext uri="{FF2B5EF4-FFF2-40B4-BE49-F238E27FC236}">
                <a16:creationId xmlns:a16="http://schemas.microsoft.com/office/drawing/2014/main" id="{8E34D0A5-66EF-5EFF-0DBD-EE9927B0298D}"/>
              </a:ext>
            </a:extLst>
          </p:cNvPr>
          <p:cNvSpPr>
            <a:spLocks noGrp="1"/>
          </p:cNvSpPr>
          <p:nvPr>
            <p:ph type="title"/>
          </p:nvPr>
        </p:nvSpPr>
        <p:spPr/>
        <p:txBody>
          <a:bodyPr/>
          <a:lstStyle/>
          <a:p>
            <a:r>
              <a:rPr lang="en-US" dirty="0"/>
              <a:t>The first period of Founding and Struggling for Independence (2879 B.C – 938)</a:t>
            </a:r>
          </a:p>
        </p:txBody>
      </p:sp>
    </p:spTree>
    <p:extLst>
      <p:ext uri="{BB962C8B-B14F-4D97-AF65-F5344CB8AC3E}">
        <p14:creationId xmlns:p14="http://schemas.microsoft.com/office/powerpoint/2010/main" val="42800535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bv template EN">
  <a:themeElements>
    <a:clrScheme name="Custom 418">
      <a:dk1>
        <a:srgbClr val="333333"/>
      </a:dk1>
      <a:lt1>
        <a:srgbClr val="FFFFFF"/>
      </a:lt1>
      <a:dk2>
        <a:srgbClr val="CC071E"/>
      </a:dk2>
      <a:lt2>
        <a:srgbClr val="707173"/>
      </a:lt2>
      <a:accent1>
        <a:srgbClr val="707173"/>
      </a:accent1>
      <a:accent2>
        <a:srgbClr val="9C9E9F"/>
      </a:accent2>
      <a:accent3>
        <a:srgbClr val="B1B2B4"/>
      </a:accent3>
      <a:accent4>
        <a:srgbClr val="C6C7C8"/>
      </a:accent4>
      <a:accent5>
        <a:srgbClr val="D9DADB"/>
      </a:accent5>
      <a:accent6>
        <a:srgbClr val="ECECED"/>
      </a:accent6>
      <a:hlink>
        <a:srgbClr val="333333"/>
      </a:hlink>
      <a:folHlink>
        <a:srgbClr val="333333"/>
      </a:folHlink>
    </a:clrScheme>
    <a:fontScheme name="PTW">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l" rtl="0">
          <a:spcAft>
            <a:spcPts val="600"/>
          </a:spcAft>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noAutofit/>
      </a:bodyPr>
      <a:lstStyle>
        <a:defPPr marL="285750" indent="-285750" algn="l" rtl="0">
          <a:lnSpc>
            <a:spcPct val="120000"/>
          </a:lnSpc>
          <a:spcAft>
            <a:spcPts val="600"/>
          </a:spcAft>
          <a:buClr>
            <a:schemeClr val="tx1"/>
          </a:buClr>
          <a:buFont typeface="Arial" panose="020B0604020202020204" pitchFamily="34" charset="0"/>
          <a:buChar char="•"/>
          <a:defRPr dirty="0" err="1" smtClean="0"/>
        </a:defPPr>
      </a:lstStyle>
    </a:txDef>
  </a:objectDefaults>
  <a:extraClrSchemeLst/>
  <a:custClrLst>
    <a:custClr name="Custom Color 1">
      <a:srgbClr val="005194"/>
    </a:custClr>
    <a:custClr name="Custom Color 2">
      <a:srgbClr val="3374A9"/>
    </a:custClr>
    <a:custClr name="Custom Color 3">
      <a:srgbClr val="6697BF"/>
    </a:custClr>
    <a:custClr name="Custom Color 4">
      <a:srgbClr val="99B9D4"/>
    </a:custClr>
    <a:custClr name="BLANK">
      <a:srgbClr val="FFFFFF"/>
    </a:custClr>
    <a:custClr name="BLANK">
      <a:srgbClr val="FFFFFF"/>
    </a:custClr>
    <a:custClr name="Custom Color 7">
      <a:srgbClr val="F39800"/>
    </a:custClr>
    <a:custClr name="Custom Color 8">
      <a:srgbClr val="F5AD33"/>
    </a:custClr>
    <a:custClr name="Custom Color 9">
      <a:srgbClr val="F8C166"/>
    </a:custClr>
    <a:custClr name="Custom Color 10">
      <a:srgbClr val="FAD699"/>
    </a:custClr>
    <a:custClr name="Custom Color 11">
      <a:srgbClr val="005D39"/>
    </a:custClr>
    <a:custClr name="Custom Color 12">
      <a:srgbClr val="337D61"/>
    </a:custClr>
    <a:custClr name="Custom Color 13">
      <a:srgbClr val="669E88"/>
    </a:custClr>
    <a:custClr name="Custom Color 14">
      <a:srgbClr val="99BEB0"/>
    </a:custClr>
    <a:custClr name="BLANK">
      <a:srgbClr val="FFFFFF"/>
    </a:custClr>
    <a:custClr name="BLANK">
      <a:srgbClr val="FFFFFF"/>
    </a:custClr>
    <a:custClr name="Custom Color 17">
      <a:srgbClr val="5C154F"/>
    </a:custClr>
    <a:custClr name="Custom Color 18">
      <a:srgbClr val="7D4472"/>
    </a:custClr>
    <a:custClr name="Custom Color 19">
      <a:srgbClr val="9D7395"/>
    </a:custClr>
    <a:custClr name="Custom Color 20">
      <a:srgbClr val="BEA1B9"/>
    </a:custClr>
  </a:custClrLst>
  <a:extLst>
    <a:ext uri="{05A4C25C-085E-4340-85A3-A5531E510DB2}">
      <thm15:themeFamily xmlns:thm15="http://schemas.microsoft.com/office/thememl/2012/main" name="bbv Template EN.potx" id="{62510A1F-2EA7-4EA2-AAB4-F1C7937D1124}" vid="{EAF1E2DA-C1F8-46A6-B21C-C2C8E7E0A1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ECA5C03B5B3648A59C327F9B592BCA" ma:contentTypeVersion="18" ma:contentTypeDescription="Create a new document." ma:contentTypeScope="" ma:versionID="6c18a499376fe99d18d064f593f17266">
  <xsd:schema xmlns:xsd="http://www.w3.org/2001/XMLSchema" xmlns:xs="http://www.w3.org/2001/XMLSchema" xmlns:p="http://schemas.microsoft.com/office/2006/metadata/properties" xmlns:ns2="ab110e31-9a28-463c-b599-9105678ef09e" xmlns:ns3="b416dfb7-f3da-461d-9305-4b76a01efcc1" targetNamespace="http://schemas.microsoft.com/office/2006/metadata/properties" ma:root="true" ma:fieldsID="c0ea90f0bc4730787fb2734bd82545d6" ns2:_="" ns3:_="">
    <xsd:import namespace="ab110e31-9a28-463c-b599-9105678ef09e"/>
    <xsd:import namespace="b416dfb7-f3da-461d-9305-4b76a01efcc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110e31-9a28-463c-b599-9105678ef09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c9124cb-9502-46c0-8e39-0e7eaae65558"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16dfb7-f3da-461d-9305-4b76a01efcc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b86b37b-a08c-44d0-9ed8-25de7933685a}" ma:internalName="TaxCatchAll" ma:showField="CatchAllData" ma:web="b416dfb7-f3da-461d-9305-4b76a01efc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C702D9-9E55-4D09-9269-3B464CFDB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110e31-9a28-463c-b599-9105678ef09e"/>
    <ds:schemaRef ds:uri="b416dfb7-f3da-461d-9305-4b76a01efc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CB484D-016C-43DE-886B-249507DD6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bbv template EN</Template>
  <TotalTime>202</TotalTime>
  <Words>1715</Words>
  <Application>Microsoft Office PowerPoint</Application>
  <PresentationFormat>Widescreen</PresentationFormat>
  <Paragraphs>153</Paragraphs>
  <Slides>29</Slides>
  <Notes>29</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4" baseType="lpstr">
      <vt:lpstr>Arial</vt:lpstr>
      <vt:lpstr>Calibri</vt:lpstr>
      <vt:lpstr>Century Gothic</vt:lpstr>
      <vt:lpstr>bbv template EN</vt:lpstr>
      <vt:lpstr>think-cell Slide</vt:lpstr>
      <vt:lpstr>PowerPoint Presentation</vt:lpstr>
      <vt:lpstr>YPP4 – History Museum</vt:lpstr>
      <vt:lpstr>Agenda</vt:lpstr>
      <vt:lpstr>Introduction</vt:lpstr>
      <vt:lpstr>Introduction</vt:lpstr>
      <vt:lpstr>Timeline</vt:lpstr>
      <vt:lpstr>Timeline</vt:lpstr>
      <vt:lpstr>Prehistoric (c. 500,000 – 2879 B.C)</vt:lpstr>
      <vt:lpstr>The first period of Founding and Struggling for Independence (2879 B.C – 938)</vt:lpstr>
      <vt:lpstr>Ngo - Dinh - Early Le dynasties (939 – 1225) </vt:lpstr>
      <vt:lpstr>Tran - Ho dynasties (1226 – 1407)</vt:lpstr>
      <vt:lpstr>Posterior Le - Mac,  Trinh - Nguyen Lords dynasties (1428 – 1788)</vt:lpstr>
      <vt:lpstr>Tay Son dynasty (1771 – 1802)</vt:lpstr>
      <vt:lpstr>Nguyen dynasty (1802 – 1945)</vt:lpstr>
      <vt:lpstr>Collections</vt:lpstr>
      <vt:lpstr>Collections</vt:lpstr>
      <vt:lpstr>Collections</vt:lpstr>
      <vt:lpstr>Oc Eo culture</vt:lpstr>
      <vt:lpstr>Champa culture</vt:lpstr>
      <vt:lpstr>Stone carvings of Cambodia</vt:lpstr>
      <vt:lpstr>Duong Ha collection</vt:lpstr>
      <vt:lpstr>Maritime trades - Shipwrecked ceramics in Vietnamese waters</vt:lpstr>
      <vt:lpstr>Vuong Hong Sen collection</vt:lpstr>
      <vt:lpstr>Minority cultures from Southern provinces</vt:lpstr>
      <vt:lpstr>Buddhist Statures of Asian countries</vt:lpstr>
      <vt:lpstr>Lessons Learned</vt:lpstr>
      <vt:lpstr>Milestones</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Dao Trong Vo</dc:creator>
  <cp:lastModifiedBy>Quân Võ Nguyễn Đình</cp:lastModifiedBy>
  <cp:revision>7</cp:revision>
  <dcterms:created xsi:type="dcterms:W3CDTF">2025-07-10T03:51:23Z</dcterms:created>
  <dcterms:modified xsi:type="dcterms:W3CDTF">2025-08-25T07:14:12Z</dcterms:modified>
</cp:coreProperties>
</file>